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727" r:id="rId2"/>
  </p:sldMasterIdLst>
  <p:notesMasterIdLst>
    <p:notesMasterId r:id="rId105"/>
  </p:notesMasterIdLst>
  <p:handoutMasterIdLst>
    <p:handoutMasterId r:id="rId106"/>
  </p:handoutMasterIdLst>
  <p:sldIdLst>
    <p:sldId id="343" r:id="rId3"/>
    <p:sldId id="325" r:id="rId4"/>
    <p:sldId id="10522" r:id="rId5"/>
    <p:sldId id="10523" r:id="rId6"/>
    <p:sldId id="10524" r:id="rId7"/>
    <p:sldId id="10525" r:id="rId8"/>
    <p:sldId id="10526" r:id="rId9"/>
    <p:sldId id="511" r:id="rId10"/>
    <p:sldId id="10586" r:id="rId11"/>
    <p:sldId id="10587" r:id="rId12"/>
    <p:sldId id="340" r:id="rId13"/>
    <p:sldId id="589" r:id="rId14"/>
    <p:sldId id="534" r:id="rId15"/>
    <p:sldId id="574" r:id="rId16"/>
    <p:sldId id="537" r:id="rId17"/>
    <p:sldId id="545" r:id="rId18"/>
    <p:sldId id="535" r:id="rId19"/>
    <p:sldId id="539" r:id="rId20"/>
    <p:sldId id="547" r:id="rId21"/>
    <p:sldId id="548" r:id="rId22"/>
    <p:sldId id="10593" r:id="rId23"/>
    <p:sldId id="10589" r:id="rId24"/>
    <p:sldId id="10588" r:id="rId25"/>
    <p:sldId id="10591" r:id="rId26"/>
    <p:sldId id="10592" r:id="rId27"/>
    <p:sldId id="10590" r:id="rId28"/>
    <p:sldId id="555" r:id="rId29"/>
    <p:sldId id="558" r:id="rId30"/>
    <p:sldId id="556" r:id="rId31"/>
    <p:sldId id="554" r:id="rId32"/>
    <p:sldId id="557" r:id="rId33"/>
    <p:sldId id="559" r:id="rId34"/>
    <p:sldId id="560" r:id="rId35"/>
    <p:sldId id="561" r:id="rId36"/>
    <p:sldId id="10594" r:id="rId37"/>
    <p:sldId id="549" r:id="rId38"/>
    <p:sldId id="10597" r:id="rId39"/>
    <p:sldId id="551" r:id="rId40"/>
    <p:sldId id="552" r:id="rId41"/>
    <p:sldId id="553" r:id="rId42"/>
    <p:sldId id="562" r:id="rId43"/>
    <p:sldId id="563" r:id="rId44"/>
    <p:sldId id="564" r:id="rId45"/>
    <p:sldId id="570" r:id="rId46"/>
    <p:sldId id="571" r:id="rId47"/>
    <p:sldId id="572" r:id="rId48"/>
    <p:sldId id="576" r:id="rId49"/>
    <p:sldId id="567" r:id="rId50"/>
    <p:sldId id="568" r:id="rId51"/>
    <p:sldId id="569" r:id="rId52"/>
    <p:sldId id="588" r:id="rId53"/>
    <p:sldId id="10595" r:id="rId54"/>
    <p:sldId id="10477" r:id="rId55"/>
    <p:sldId id="10478" r:id="rId56"/>
    <p:sldId id="10479" r:id="rId57"/>
    <p:sldId id="10480" r:id="rId58"/>
    <p:sldId id="10481" r:id="rId59"/>
    <p:sldId id="10482" r:id="rId60"/>
    <p:sldId id="10483" r:id="rId61"/>
    <p:sldId id="10484" r:id="rId62"/>
    <p:sldId id="10485" r:id="rId63"/>
    <p:sldId id="10486" r:id="rId64"/>
    <p:sldId id="10491" r:id="rId65"/>
    <p:sldId id="10492" r:id="rId66"/>
    <p:sldId id="10493" r:id="rId67"/>
    <p:sldId id="10494" r:id="rId68"/>
    <p:sldId id="10495" r:id="rId69"/>
    <p:sldId id="10503" r:id="rId70"/>
    <p:sldId id="10496" r:id="rId71"/>
    <p:sldId id="10500" r:id="rId72"/>
    <p:sldId id="10501" r:id="rId73"/>
    <p:sldId id="10502" r:id="rId74"/>
    <p:sldId id="10497" r:id="rId75"/>
    <p:sldId id="10498" r:id="rId76"/>
    <p:sldId id="10504" r:id="rId77"/>
    <p:sldId id="10505" r:id="rId78"/>
    <p:sldId id="10506" r:id="rId79"/>
    <p:sldId id="10509" r:id="rId80"/>
    <p:sldId id="10514" r:id="rId81"/>
    <p:sldId id="10516" r:id="rId82"/>
    <p:sldId id="10517" r:id="rId83"/>
    <p:sldId id="10518" r:id="rId84"/>
    <p:sldId id="10519" r:id="rId85"/>
    <p:sldId id="10520" r:id="rId86"/>
    <p:sldId id="10596" r:id="rId87"/>
    <p:sldId id="825" r:id="rId88"/>
    <p:sldId id="10489" r:id="rId89"/>
    <p:sldId id="10488" r:id="rId90"/>
    <p:sldId id="823" r:id="rId91"/>
    <p:sldId id="824" r:id="rId92"/>
    <p:sldId id="514" r:id="rId93"/>
    <p:sldId id="512" r:id="rId94"/>
    <p:sldId id="345" r:id="rId95"/>
    <p:sldId id="294" r:id="rId96"/>
    <p:sldId id="332" r:id="rId97"/>
    <p:sldId id="349" r:id="rId98"/>
    <p:sldId id="344" r:id="rId99"/>
    <p:sldId id="333" r:id="rId100"/>
    <p:sldId id="339" r:id="rId101"/>
    <p:sldId id="336" r:id="rId102"/>
    <p:sldId id="337" r:id="rId103"/>
    <p:sldId id="341" r:id="rId104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RT" id="{D4B04A26-677D-4F42-935A-AFC5E88D43B3}">
          <p14:sldIdLst>
            <p14:sldId id="343"/>
            <p14:sldId id="325"/>
            <p14:sldId id="10522"/>
            <p14:sldId id="10523"/>
            <p14:sldId id="10524"/>
            <p14:sldId id="10525"/>
            <p14:sldId id="10526"/>
            <p14:sldId id="511"/>
            <p14:sldId id="10586"/>
            <p14:sldId id="10587"/>
          </p14:sldIdLst>
        </p14:section>
        <p14:section name="DEMO 1" id="{EDA24CE3-BFBF-4781-BA0B-4151A1C0489A}">
          <p14:sldIdLst>
            <p14:sldId id="340"/>
            <p14:sldId id="589"/>
            <p14:sldId id="534"/>
            <p14:sldId id="574"/>
            <p14:sldId id="537"/>
            <p14:sldId id="545"/>
            <p14:sldId id="535"/>
            <p14:sldId id="539"/>
            <p14:sldId id="547"/>
            <p14:sldId id="548"/>
          </p14:sldIdLst>
        </p14:section>
        <p14:section name="DEMO 2" id="{CBE8978B-7ABE-4A1A-A14A-77F6418E09A4}">
          <p14:sldIdLst>
            <p14:sldId id="10593"/>
            <p14:sldId id="10589"/>
            <p14:sldId id="10588"/>
            <p14:sldId id="10591"/>
            <p14:sldId id="10592"/>
            <p14:sldId id="10590"/>
            <p14:sldId id="555"/>
            <p14:sldId id="558"/>
            <p14:sldId id="556"/>
            <p14:sldId id="554"/>
            <p14:sldId id="557"/>
            <p14:sldId id="559"/>
            <p14:sldId id="560"/>
            <p14:sldId id="561"/>
          </p14:sldIdLst>
        </p14:section>
        <p14:section name="DEMO 3" id="{D5C6BD9D-18F2-4DE8-BCCF-6D32FB0E1093}">
          <p14:sldIdLst>
            <p14:sldId id="10594"/>
            <p14:sldId id="549"/>
            <p14:sldId id="10597"/>
            <p14:sldId id="551"/>
            <p14:sldId id="552"/>
            <p14:sldId id="553"/>
            <p14:sldId id="562"/>
            <p14:sldId id="563"/>
            <p14:sldId id="564"/>
            <p14:sldId id="570"/>
            <p14:sldId id="571"/>
            <p14:sldId id="572"/>
            <p14:sldId id="576"/>
            <p14:sldId id="567"/>
            <p14:sldId id="568"/>
            <p14:sldId id="569"/>
            <p14:sldId id="588"/>
          </p14:sldIdLst>
        </p14:section>
        <p14:section name="DEMO 4" id="{1A0BD8F1-6C40-4754-8234-A3A37172F9AE}">
          <p14:sldIdLst>
            <p14:sldId id="10595"/>
            <p14:sldId id="10477"/>
            <p14:sldId id="10478"/>
            <p14:sldId id="10479"/>
            <p14:sldId id="10480"/>
            <p14:sldId id="10481"/>
            <p14:sldId id="10482"/>
            <p14:sldId id="10483"/>
            <p14:sldId id="10484"/>
            <p14:sldId id="10485"/>
            <p14:sldId id="10486"/>
            <p14:sldId id="10491"/>
            <p14:sldId id="10492"/>
            <p14:sldId id="10493"/>
            <p14:sldId id="10494"/>
            <p14:sldId id="10495"/>
            <p14:sldId id="10503"/>
            <p14:sldId id="10496"/>
            <p14:sldId id="10500"/>
            <p14:sldId id="10501"/>
            <p14:sldId id="10502"/>
            <p14:sldId id="10497"/>
            <p14:sldId id="10498"/>
            <p14:sldId id="10504"/>
            <p14:sldId id="10505"/>
            <p14:sldId id="10506"/>
            <p14:sldId id="10509"/>
            <p14:sldId id="10514"/>
            <p14:sldId id="10516"/>
            <p14:sldId id="10517"/>
            <p14:sldId id="10518"/>
            <p14:sldId id="10519"/>
            <p14:sldId id="10520"/>
          </p14:sldIdLst>
        </p14:section>
        <p14:section name="DEMO 5" id="{9CB348AB-EFFB-455C-A046-3FBD0E265BCA}">
          <p14:sldIdLst>
            <p14:sldId id="10596"/>
          </p14:sldIdLst>
        </p14:section>
        <p14:section name="END" id="{D63A5623-874A-4021-8463-B45A95150954}">
          <p14:sldIdLst>
            <p14:sldId id="825"/>
            <p14:sldId id="10489"/>
            <p14:sldId id="10488"/>
            <p14:sldId id="823"/>
            <p14:sldId id="824"/>
            <p14:sldId id="514"/>
            <p14:sldId id="512"/>
            <p14:sldId id="345"/>
          </p14:sldIdLst>
        </p14:section>
        <p14:section name="REFERENCE SLIDES" id="{1BF493E7-959B-4098-9BC3-C5CDEA4CA9C0}">
          <p14:sldIdLst>
            <p14:sldId id="294"/>
            <p14:sldId id="332"/>
            <p14:sldId id="349"/>
            <p14:sldId id="344"/>
            <p14:sldId id="333"/>
            <p14:sldId id="339"/>
            <p14:sldId id="336"/>
            <p14:sldId id="337"/>
            <p14:sldId id="34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raden Ford" initials="BF" lastIdx="7" clrIdx="0"/>
  <p:cmAuthor id="2" name="Jessica Lodien" initials="JL" lastIdx="16" clrIdx="1">
    <p:extLst>
      <p:ext uri="{19B8F6BF-5375-455C-9EA6-DF929625EA0E}">
        <p15:presenceInfo xmlns:p15="http://schemas.microsoft.com/office/powerpoint/2012/main" userId="S::jessica@queldesign.com::455b67a3-ee6b-4a1d-81db-5983c896bc8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89E52"/>
    <a:srgbClr val="F7F7F7"/>
    <a:srgbClr val="777777"/>
    <a:srgbClr val="E3E3E3"/>
    <a:srgbClr val="00AF6F"/>
    <a:srgbClr val="5B5D5D"/>
    <a:srgbClr val="007840"/>
    <a:srgbClr val="F2F2F2"/>
    <a:srgbClr val="F2F2F1"/>
    <a:srgbClr val="FAFA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867" autoAdjust="0"/>
    <p:restoredTop sz="92178" autoAdjust="0"/>
  </p:normalViewPr>
  <p:slideViewPr>
    <p:cSldViewPr snapToGrid="0">
      <p:cViewPr>
        <p:scale>
          <a:sx n="150" d="100"/>
          <a:sy n="150" d="100"/>
        </p:scale>
        <p:origin x="750" y="408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4" d="100"/>
          <a:sy n="84" d="100"/>
        </p:scale>
        <p:origin x="2382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07" Type="http://schemas.openxmlformats.org/officeDocument/2006/relationships/commentAuthors" Target="commentAuthors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87" Type="http://schemas.openxmlformats.org/officeDocument/2006/relationships/slide" Target="slides/slide85.xml"/><Relationship Id="rId102" Type="http://schemas.openxmlformats.org/officeDocument/2006/relationships/slide" Target="slides/slide100.xml"/><Relationship Id="rId110" Type="http://schemas.openxmlformats.org/officeDocument/2006/relationships/theme" Target="theme/theme1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103" Type="http://schemas.openxmlformats.org/officeDocument/2006/relationships/slide" Target="slides/slide101.xml"/><Relationship Id="rId108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1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6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viewProps" Target="viewProps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5x Faster (sp_rxPredict) – Laptop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Rows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hade val="51000"/>
                    <a:satMod val="130000"/>
                  </a:schemeClr>
                </a:gs>
                <a:gs pos="80000">
                  <a:schemeClr val="accent1">
                    <a:shade val="93000"/>
                    <a:satMod val="130000"/>
                  </a:schemeClr>
                </a:gs>
                <a:gs pos="100000">
                  <a:schemeClr val="accent1">
                    <a:shade val="94000"/>
                    <a:satMod val="135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fld id="{739F9589-0AC2-4FC8-B36A-8265FA41AE2B}" type="VALUE">
                      <a:rPr lang="en-US">
                        <a:solidFill>
                          <a:schemeClr val="accent1"/>
                        </a:solidFill>
                      </a:rPr>
                      <a:pPr/>
                      <a:t>[VALUE]</a:t>
                    </a:fld>
                    <a:endParaRPr 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7-730C-4080-AD83-CB00B7185ED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PySQL</c:v>
                </c:pt>
                <c:pt idx="1">
                  <c:v>In-DB</c:v>
                </c:pt>
                <c:pt idx="2">
                  <c:v>CLR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6</c:v>
                </c:pt>
                <c:pt idx="1">
                  <c:v>8999</c:v>
                </c:pt>
                <c:pt idx="2">
                  <c:v>8999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30C-4080-AD83-CB00B7185ED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Seconds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hade val="51000"/>
                    <a:satMod val="130000"/>
                  </a:schemeClr>
                </a:gs>
                <a:gs pos="80000">
                  <a:schemeClr val="accent2">
                    <a:shade val="93000"/>
                    <a:satMod val="130000"/>
                  </a:schemeClr>
                </a:gs>
                <a:gs pos="100000">
                  <a:schemeClr val="accent2">
                    <a:shade val="94000"/>
                    <a:satMod val="135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PySQL</c:v>
                </c:pt>
                <c:pt idx="1">
                  <c:v>In-DB</c:v>
                </c:pt>
                <c:pt idx="2">
                  <c:v>CLR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30</c:v>
                </c:pt>
                <c:pt idx="1">
                  <c:v>17</c:v>
                </c:pt>
                <c:pt idx="2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30C-4080-AD83-CB00B7185ED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47"/>
        <c:overlap val="-27"/>
        <c:axId val="730786376"/>
        <c:axId val="730779160"/>
      </c:barChart>
      <c:lineChart>
        <c:grouping val="standard"/>
        <c:varyColors val="0"/>
        <c:ser>
          <c:idx val="2"/>
          <c:order val="2"/>
          <c:tx>
            <c:strRef>
              <c:f>Sheet1!$D$1</c:f>
              <c:strCache>
                <c:ptCount val="1"/>
                <c:pt idx="0">
                  <c:v>RPS</c:v>
                </c:pt>
              </c:strCache>
            </c:strRef>
          </c:tx>
          <c:spPr>
            <a:ln w="34925" cap="rnd">
              <a:solidFill>
                <a:schemeClr val="accent3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marker>
            <c:symbol val="none"/>
          </c:marker>
          <c:dLbls>
            <c:dLbl>
              <c:idx val="0"/>
              <c:layout>
                <c:manualLayout>
                  <c:x val="-1.5625E-2"/>
                  <c:y val="-2.6121467792573315E-2"/>
                </c:manualLayout>
              </c:layout>
              <c:tx>
                <c:rich>
                  <a:bodyPr/>
                  <a:lstStyle/>
                  <a:p>
                    <a:fld id="{740EF96E-7124-4B47-A881-7DE20F9AC9C7}" type="VALUE">
                      <a:rPr lang="en-US">
                        <a:solidFill>
                          <a:schemeClr val="bg1"/>
                        </a:solidFill>
                      </a:rPr>
                      <a:pPr/>
                      <a:t>[VALUE]</a:t>
                    </a:fld>
                    <a:endParaRPr 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4-730C-4080-AD83-CB00B7185ED4}"/>
                </c:ext>
              </c:extLst>
            </c:dLbl>
            <c:dLbl>
              <c:idx val="1"/>
              <c:layout>
                <c:manualLayout>
                  <c:x val="-2.5000000000000001E-2"/>
                  <c:y val="-3.1190147446799123E-2"/>
                </c:manualLayout>
              </c:layout>
              <c:tx>
                <c:rich>
                  <a:bodyPr/>
                  <a:lstStyle/>
                  <a:p>
                    <a:fld id="{57697770-034A-4DA8-A1BF-E9F7769424DE}" type="VALUE">
                      <a:rPr lang="en-US">
                        <a:solidFill>
                          <a:schemeClr val="bg1"/>
                        </a:solidFill>
                      </a:rPr>
                      <a:pPr/>
                      <a:t>[VALUE]</a:t>
                    </a:fld>
                    <a:endParaRPr 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730C-4080-AD83-CB00B7185ED4}"/>
                </c:ext>
              </c:extLst>
            </c:dLbl>
            <c:dLbl>
              <c:idx val="2"/>
              <c:layout>
                <c:manualLayout>
                  <c:x val="-3.6458333333333334E-3"/>
                  <c:y val="-1.8389474830778036E-2"/>
                </c:manualLayout>
              </c:layout>
              <c:tx>
                <c:rich>
                  <a:bodyPr/>
                  <a:lstStyle/>
                  <a:p>
                    <a:fld id="{620AA14F-31F6-4DBB-8783-10B5399C6639}" type="VALUE">
                      <a:rPr lang="en-US">
                        <a:solidFill>
                          <a:schemeClr val="bg1"/>
                        </a:solidFill>
                      </a:rPr>
                      <a:pPr/>
                      <a:t>[VALUE]</a:t>
                    </a:fld>
                    <a:endParaRPr 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730C-4080-AD83-CB00B7185ED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PySQL</c:v>
                </c:pt>
                <c:pt idx="1">
                  <c:v>In-DB</c:v>
                </c:pt>
                <c:pt idx="2">
                  <c:v>CLR</c:v>
                </c:pt>
              </c:strCache>
            </c:strRef>
          </c:cat>
          <c:val>
            <c:numRef>
              <c:f>Sheet1!$D$2:$D$4</c:f>
              <c:numCache>
                <c:formatCode>General</c:formatCode>
                <c:ptCount val="3"/>
                <c:pt idx="0">
                  <c:v>0.2</c:v>
                </c:pt>
                <c:pt idx="1">
                  <c:v>529.35</c:v>
                </c:pt>
                <c:pt idx="2">
                  <c:v>2999.66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730C-4080-AD83-CB00B7185ED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730786376"/>
        <c:axId val="730779160"/>
      </c:lineChart>
      <c:catAx>
        <c:axId val="7307863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30779160"/>
        <c:crosses val="autoZero"/>
        <c:auto val="1"/>
        <c:lblAlgn val="ctr"/>
        <c:lblOffset val="100"/>
        <c:noMultiLvlLbl val="0"/>
      </c:catAx>
      <c:valAx>
        <c:axId val="7307791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307863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28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gradFill>
        <a:gsLst>
          <a:gs pos="100000">
            <a:schemeClr val="dk1">
              <a:lumMod val="95000"/>
              <a:lumOff val="5000"/>
            </a:schemeClr>
          </a:gs>
          <a:gs pos="0">
            <a:schemeClr val="dk1">
              <a:lumMod val="75000"/>
              <a:lumOff val="25000"/>
            </a:schemeClr>
          </a:gs>
        </a:gsLst>
        <a:path path="circle">
          <a:fillToRect l="50000" t="50000" r="50000" b="50000"/>
        </a:path>
      </a:gradFill>
      <a:ln w="9525">
        <a:solidFill>
          <a:schemeClr val="dk1">
            <a:lumMod val="75000"/>
            <a:lumOff val="2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/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/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gradFill>
        <a:gsLst>
          <a:gs pos="100000">
            <a:schemeClr val="lt1">
              <a:lumMod val="85000"/>
            </a:schemeClr>
          </a:gs>
          <a:gs pos="0">
            <a:schemeClr val="lt1"/>
          </a:gs>
        </a:gsLst>
        <a:path path="circle">
          <a:fillToRect l="50000" t="50000" r="50000" b="50000"/>
        </a:path>
      </a:gradFill>
      <a:ln w="9525" cap="flat" cmpd="sng" algn="ctr">
        <a:solidFill>
          <a:schemeClr val="lt1"/>
        </a:solidFill>
        <a:round/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1E63A2-433C-2447-B893-859ADBD601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72225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6353FC-0869-45D3-95AF-CC29198471C2}" type="datetimeFigureOut">
              <a:rPr lang="en-US" smtClean="0"/>
              <a:t>11/2/2019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D65AC4-17B0-4E19-8496-B264E70A18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93469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cve.mitre.org/cve/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cve.mitre.org/" TargetMode="Externa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cve.mitre.org/cve/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cve.mitre.org/" TargetMode="Externa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cve.mitre.org/cve/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cve.mitre.org/" TargetMode="Externa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cve.mitre.org/cve/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cve.mitre.org/" TargetMode="Externa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cve.mitre.org/cve/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cve.mitre.org/" TargetMode="Externa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cve.mitre.org/cve/" TargetMode="External"/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cve.mitre.org/" TargetMode="Externa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cve.mitre.org/cve/" TargetMode="External"/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cve.mitre.org/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etflix.com/title/80075820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sql/advanced-analytics/concepts/extension-python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docs.microsoft.com/en-us/sql/advanced-analytics/data-collection-ml-troubleshooting-process" TargetMode="External"/><Relationship Id="rId4" Type="http://schemas.openxmlformats.org/officeDocument/2006/relationships/hyperlink" Target="https://docs.microsoft.com/en-us/sql/advanced-analytics/install/sql-server-machine-learning-services-2019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sql/advanced-analytics/install/sql-pretrained-models-install?view=sql-server-ver15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github.com/MicrosoftDocs/sql-docs/issues/2207" TargetMode="Externa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cve.mitre.org/cve/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cve.mitre.org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59462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CVE® is a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list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of entries—each containing an identification number, a description, and at least one public reference—for publicly known cybersecurity vulnerabilities.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hlinkClick r:id="rId4"/>
              </a:rPr>
              <a:t>https://cve.mitre.org/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8161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CVE® is a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list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of entries—each containing an identification number, a description, and at least one public reference—for publicly known cybersecurity vulnerabilities.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hlinkClick r:id="rId4"/>
              </a:rPr>
              <a:t>https://cve.mitre.org/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0691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CVE® is a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list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of entries—each containing an identification number, a description, and at least one public reference—for publicly known cybersecurity vulnerabilities.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hlinkClick r:id="rId4"/>
              </a:rPr>
              <a:t>https://cve.mitre.org/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6120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CVE® is a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list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of entries—each containing an identification number, a description, and at least one public reference—for publicly known cybersecurity vulnerabilities.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hlinkClick r:id="rId4"/>
              </a:rPr>
              <a:t>https://cve.mitre.org/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16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CVE® is a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list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of entries—each containing an identification number, a description, and at least one public reference—for publicly known cybersecurity vulnerabilities.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hlinkClick r:id="rId4"/>
              </a:rPr>
              <a:t>https://cve.mitre.org/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5637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7651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CVE® is a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list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of entries—each containing an identification number, a description, and at least one public reference—for publicly known cybersecurity vulnerabilities.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hlinkClick r:id="rId4"/>
              </a:rPr>
              <a:t>https://cve.mitre.org/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7443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6167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Learn more: 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https://blogs.msdn.microsoft.com/sqlserverstorageengine/2017/11/01/sentiment-analysis-with-python-in-sql-server-machine-learning-services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https://sqlchoice.blob.core.windows.net/sqlchoice/static/tpcxbb_1gb.bak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093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CVE® is a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list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of entries—each containing an identification number, a description, and at least one public reference—for publicly known cybersecurity vulnerabilities.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hlinkClick r:id="rId4"/>
              </a:rPr>
              <a:t>https://cve.mitre.org/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0816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764105-9875-4C6E-BE00-3FAE0E4CDD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087972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11/2/2019 8:33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79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3529145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RDL: Report Definition Language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PBIRS: Power BI Report Server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21180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764105-9875-4C6E-BE00-3FAE0E4CDD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12549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Add QR code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D65AC4-17B0-4E19-8496-B264E70A18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72377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764105-9875-4C6E-BE00-3FAE0E4CDD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714617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https://www.netflix.com/title/80075820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16723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Execution Architecture: </a:t>
            </a:r>
            <a:r>
              <a:rPr lang="en-US" dirty="0">
                <a:hlinkClick r:id="rId3"/>
              </a:rPr>
              <a:t>https://docs.microsoft.com/en-us/sql/advanced-analytics/concepts/extension-python</a:t>
            </a:r>
            <a:endParaRPr lang="en-US" dirty="0"/>
          </a:p>
          <a:p>
            <a:r>
              <a:rPr lang="en-US" dirty="0"/>
              <a:t>Isolation Changes: </a:t>
            </a:r>
            <a:r>
              <a:rPr lang="en-US" dirty="0">
                <a:hlinkClick r:id="rId4"/>
              </a:rPr>
              <a:t>https://docs.microsoft.com/en-us/sql/advanced-analytics/install/sql-server-machine-learning-services-2019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Troubleshoot data collection for ML: </a:t>
            </a:r>
            <a:r>
              <a:rPr lang="en-US" dirty="0">
                <a:hlinkClick r:id="rId5"/>
              </a:rPr>
              <a:t>https://docs.microsoft.com/en-us/sql/advanced-analytics/data-collection-ml-troubleshooting-process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9968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https://docs.microsoft.com/en-us/sql/advanced-analytics/install/sql-pretrained-models-install?view=sql-server-ver15</a:t>
            </a:r>
            <a:endParaRPr lang="en-US" dirty="0">
              <a:hlinkClick r:id="rId4"/>
            </a:endParaRPr>
          </a:p>
          <a:p>
            <a:r>
              <a:rPr lang="en-US" dirty="0">
                <a:hlinkClick r:id="rId4"/>
              </a:rPr>
              <a:t>https://github.com/MicrosoftDocs/sql-docs/issues/2207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30229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rem 2019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cd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c:\Program Files\Microsoft SQL Server\150\Setup Bootstrap\SQL2019RC1\x64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RSetup.exe /install /component MLM /version 9.4.7.0 /language 1033 /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destdir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"C:\Program Files\Microsoft SQL Server\MSSQL15.MSSQLSERVER\PYTHON_SERVICES\Lib\site-packages\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microsoftml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mxLibs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3950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CVE® is a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list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of entries—each containing an identification number, a description, and at least one public reference—for publicly known cybersecurity vulnerabilities.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hlinkClick r:id="rId4"/>
              </a:rPr>
              <a:t>https://cve.mitre.org/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7939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qlpass.org/Events/24HoursofPASS.aspx" TargetMode="External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1.png"/><Relationship Id="rId11" Type="http://schemas.openxmlformats.org/officeDocument/2006/relationships/hyperlink" Target="http://www.sqlpass.org/PASSChapters/VirtualChapters.aspx" TargetMode="External"/><Relationship Id="rId5" Type="http://schemas.openxmlformats.org/officeDocument/2006/relationships/image" Target="../media/image10.png"/><Relationship Id="rId10" Type="http://schemas.openxmlformats.org/officeDocument/2006/relationships/hyperlink" Target="http://www.sqlpass.org/PASSChapters.aspx" TargetMode="External"/><Relationship Id="rId4" Type="http://schemas.openxmlformats.org/officeDocument/2006/relationships/image" Target="../media/image9.png"/><Relationship Id="rId9" Type="http://schemas.openxmlformats.org/officeDocument/2006/relationships/hyperlink" Target="http://www.sqlsaturday.com/" TargetMode="Externa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qlpass.org/Events/24HoursofPASS.aspx" TargetMode="External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11" Type="http://schemas.openxmlformats.org/officeDocument/2006/relationships/hyperlink" Target="http://www.sqlpass.org/PASSChapters/VirtualChapters.aspx" TargetMode="External"/><Relationship Id="rId5" Type="http://schemas.openxmlformats.org/officeDocument/2006/relationships/image" Target="../media/image10.png"/><Relationship Id="rId10" Type="http://schemas.openxmlformats.org/officeDocument/2006/relationships/hyperlink" Target="http://www.sqlpass.org/PASSChapters.aspx" TargetMode="External"/><Relationship Id="rId4" Type="http://schemas.openxmlformats.org/officeDocument/2006/relationships/image" Target="../media/image9.png"/><Relationship Id="rId9" Type="http://schemas.openxmlformats.org/officeDocument/2006/relationships/hyperlink" Target="http://www.sqlsaturday.com/" TargetMode="Externa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E04D08-2A2C-DA4E-AB5E-BB8634E1DE3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5160" r="12928"/>
          <a:stretch/>
        </p:blipFill>
        <p:spPr>
          <a:xfrm>
            <a:off x="4534125" y="200317"/>
            <a:ext cx="4416902" cy="4757362"/>
          </a:xfrm>
          <a:prstGeom prst="rect">
            <a:avLst/>
          </a:prstGeom>
        </p:spPr>
      </p:pic>
      <p:sp>
        <p:nvSpPr>
          <p:cNvPr id="24" name="Parallelogram 23">
            <a:extLst>
              <a:ext uri="{FF2B5EF4-FFF2-40B4-BE49-F238E27FC236}">
                <a16:creationId xmlns:a16="http://schemas.microsoft.com/office/drawing/2014/main" id="{3C55A89A-6B30-E24B-BC1E-677ADED2765B}"/>
              </a:ext>
            </a:extLst>
          </p:cNvPr>
          <p:cNvSpPr/>
          <p:nvPr userDrawn="1"/>
        </p:nvSpPr>
        <p:spPr>
          <a:xfrm rot="10800000">
            <a:off x="2045152" y="18141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30">
            <a:extLst>
              <a:ext uri="{FF2B5EF4-FFF2-40B4-BE49-F238E27FC236}">
                <a16:creationId xmlns:a16="http://schemas.microsoft.com/office/drawing/2014/main" id="{DF904121-73BA-924C-8108-7ECE26762E8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4611" y="3051764"/>
            <a:ext cx="5597115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26E2917-6ECB-BC4E-AEA3-6CA4AC9897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4611" y="2324322"/>
            <a:ext cx="5597115" cy="614029"/>
          </a:xfrm>
          <a:prstGeom prst="rect">
            <a:avLst/>
          </a:prstGeom>
        </p:spPr>
        <p:txBody>
          <a:bodyPr anchor="b"/>
          <a:lstStyle>
            <a:lvl1pPr>
              <a:lnSpc>
                <a:spcPct val="90000"/>
              </a:lnSpc>
              <a:defRPr sz="4000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Session title here</a:t>
            </a:r>
          </a:p>
        </p:txBody>
      </p:sp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5562D78F-40CC-AD41-BD0E-33C79FC561E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04611" y="4108958"/>
            <a:ext cx="5361151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accent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1C12340-F4A9-8F4A-BEDC-51AC310E2B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7575" b="36686"/>
          <a:stretch/>
        </p:blipFill>
        <p:spPr>
          <a:xfrm>
            <a:off x="269104" y="403820"/>
            <a:ext cx="3090561" cy="795485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8D1C74C9-555A-C742-A578-CE69FDDB62AD}"/>
              </a:ext>
            </a:extLst>
          </p:cNvPr>
          <p:cNvSpPr/>
          <p:nvPr userDrawn="1"/>
        </p:nvSpPr>
        <p:spPr>
          <a:xfrm>
            <a:off x="5723269" y="4036881"/>
            <a:ext cx="1078882" cy="462602"/>
          </a:xfrm>
          <a:custGeom>
            <a:avLst/>
            <a:gdLst>
              <a:gd name="connsiteX0" fmla="*/ 0 w 374863"/>
              <a:gd name="connsiteY0" fmla="*/ 26789 h 160734"/>
              <a:gd name="connsiteX1" fmla="*/ 26776 w 374863"/>
              <a:gd name="connsiteY1" fmla="*/ 0 h 160734"/>
              <a:gd name="connsiteX2" fmla="*/ 173375 w 374863"/>
              <a:gd name="connsiteY2" fmla="*/ 0 h 160734"/>
              <a:gd name="connsiteX3" fmla="*/ 200151 w 374863"/>
              <a:gd name="connsiteY3" fmla="*/ 26789 h 160734"/>
              <a:gd name="connsiteX4" fmla="*/ 200151 w 374863"/>
              <a:gd name="connsiteY4" fmla="*/ 26789 h 160734"/>
              <a:gd name="connsiteX5" fmla="*/ 200151 w 374863"/>
              <a:gd name="connsiteY5" fmla="*/ 59606 h 160734"/>
              <a:gd name="connsiteX6" fmla="*/ 232282 w 374863"/>
              <a:gd name="connsiteY6" fmla="*/ 91752 h 160734"/>
              <a:gd name="connsiteX7" fmla="*/ 338717 w 374863"/>
              <a:gd name="connsiteY7" fmla="*/ 91752 h 160734"/>
              <a:gd name="connsiteX8" fmla="*/ 376203 w 374863"/>
              <a:gd name="connsiteY8" fmla="*/ 129257 h 160734"/>
              <a:gd name="connsiteX9" fmla="*/ 338717 w 374863"/>
              <a:gd name="connsiteY9" fmla="*/ 166762 h 160734"/>
              <a:gd name="connsiteX10" fmla="*/ 149276 w 374863"/>
              <a:gd name="connsiteY10" fmla="*/ 166762 h 160734"/>
              <a:gd name="connsiteX11" fmla="*/ 95724 w 374863"/>
              <a:gd name="connsiteY11" fmla="*/ 113184 h 160734"/>
              <a:gd name="connsiteX12" fmla="*/ 95724 w 374863"/>
              <a:gd name="connsiteY12" fmla="*/ 85725 h 160734"/>
              <a:gd name="connsiteX13" fmla="*/ 63593 w 374863"/>
              <a:gd name="connsiteY13" fmla="*/ 53578 h 160734"/>
              <a:gd name="connsiteX14" fmla="*/ 28115 w 374863"/>
              <a:gd name="connsiteY14" fmla="*/ 53578 h 160734"/>
              <a:gd name="connsiteX15" fmla="*/ 670 w 374863"/>
              <a:gd name="connsiteY15" fmla="*/ 27459 h 160734"/>
              <a:gd name="connsiteX16" fmla="*/ 0 w 374863"/>
              <a:gd name="connsiteY16" fmla="*/ 26789 h 160734"/>
              <a:gd name="connsiteX17" fmla="*/ 0 w 374863"/>
              <a:gd name="connsiteY17" fmla="*/ 26789 h 160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74863" h="160734">
                <a:moveTo>
                  <a:pt x="0" y="26789"/>
                </a:moveTo>
                <a:cubicBezTo>
                  <a:pt x="0" y="12055"/>
                  <a:pt x="12050" y="0"/>
                  <a:pt x="26776" y="0"/>
                </a:cubicBezTo>
                <a:lnTo>
                  <a:pt x="173375" y="0"/>
                </a:lnTo>
                <a:cubicBezTo>
                  <a:pt x="188102" y="0"/>
                  <a:pt x="200151" y="12055"/>
                  <a:pt x="200151" y="26789"/>
                </a:cubicBezTo>
                <a:lnTo>
                  <a:pt x="200151" y="26789"/>
                </a:lnTo>
                <a:lnTo>
                  <a:pt x="200151" y="59606"/>
                </a:lnTo>
                <a:cubicBezTo>
                  <a:pt x="200151" y="77019"/>
                  <a:pt x="214208" y="91752"/>
                  <a:pt x="232282" y="91752"/>
                </a:cubicBezTo>
                <a:lnTo>
                  <a:pt x="338717" y="91752"/>
                </a:lnTo>
                <a:cubicBezTo>
                  <a:pt x="359468" y="91752"/>
                  <a:pt x="376203" y="108496"/>
                  <a:pt x="376203" y="129257"/>
                </a:cubicBezTo>
                <a:cubicBezTo>
                  <a:pt x="376203" y="150019"/>
                  <a:pt x="359468" y="166762"/>
                  <a:pt x="338717" y="166762"/>
                </a:cubicBezTo>
                <a:lnTo>
                  <a:pt x="149276" y="166762"/>
                </a:lnTo>
                <a:cubicBezTo>
                  <a:pt x="119823" y="166762"/>
                  <a:pt x="95724" y="142652"/>
                  <a:pt x="95724" y="113184"/>
                </a:cubicBezTo>
                <a:lnTo>
                  <a:pt x="95724" y="85725"/>
                </a:lnTo>
                <a:cubicBezTo>
                  <a:pt x="95724" y="68312"/>
                  <a:pt x="81667" y="53578"/>
                  <a:pt x="63593" y="53578"/>
                </a:cubicBezTo>
                <a:lnTo>
                  <a:pt x="28115" y="53578"/>
                </a:lnTo>
                <a:cubicBezTo>
                  <a:pt x="13388" y="53578"/>
                  <a:pt x="1339" y="42193"/>
                  <a:pt x="670" y="27459"/>
                </a:cubicBezTo>
                <a:cubicBezTo>
                  <a:pt x="0" y="28128"/>
                  <a:pt x="0" y="27459"/>
                  <a:pt x="0" y="26789"/>
                </a:cubicBezTo>
                <a:lnTo>
                  <a:pt x="0" y="2678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76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2164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BA68C171-B55D-6042-A362-393751A536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4" y="437936"/>
            <a:ext cx="8431205" cy="614029"/>
          </a:xfrm>
          <a:prstGeom prst="rect">
            <a:avLst/>
          </a:prstGeom>
        </p:spPr>
        <p:txBody>
          <a:bodyPr/>
          <a:lstStyle>
            <a:lvl1pPr>
              <a:defRPr sz="36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</p:spTree>
    <p:extLst>
      <p:ext uri="{BB962C8B-B14F-4D97-AF65-F5344CB8AC3E}">
        <p14:creationId xmlns:p14="http://schemas.microsoft.com/office/powerpoint/2010/main" val="25861249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9C8B4-3532-8649-B0E2-C7EDDB2F64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5" y="437936"/>
            <a:ext cx="8481212" cy="614029"/>
          </a:xfrm>
          <a:prstGeom prst="rect">
            <a:avLst/>
          </a:prstGeom>
        </p:spPr>
        <p:txBody>
          <a:bodyPr anchor="t"/>
          <a:lstStyle>
            <a:lvl1pPr>
              <a:defRPr sz="36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F7B1DCCF-44AE-4447-A5D2-2B31454F7C5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12744" y="2577200"/>
            <a:ext cx="8481212" cy="200943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Quisque</a:t>
            </a:r>
            <a:r>
              <a:rPr lang="en-US" dirty="0"/>
              <a:t> convallis in </a:t>
            </a:r>
            <a:r>
              <a:rPr lang="en-US" dirty="0" err="1"/>
              <a:t>enim</a:t>
            </a:r>
            <a:r>
              <a:rPr lang="en-US" dirty="0"/>
              <a:t> non </a:t>
            </a:r>
            <a:r>
              <a:rPr lang="en-US" dirty="0" err="1"/>
              <a:t>consectetur</a:t>
            </a:r>
            <a:r>
              <a:rPr lang="en-US" dirty="0"/>
              <a:t>. </a:t>
            </a:r>
          </a:p>
        </p:txBody>
      </p:sp>
      <p:sp>
        <p:nvSpPr>
          <p:cNvPr id="5" name="Text Placeholder 30">
            <a:extLst>
              <a:ext uri="{FF2B5EF4-FFF2-40B4-BE49-F238E27FC236}">
                <a16:creationId xmlns:a16="http://schemas.microsoft.com/office/drawing/2014/main" id="{C0070D56-F030-5B4B-8ACF-425C6C41A31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2744" y="2088170"/>
            <a:ext cx="8481211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</p:spTree>
    <p:extLst>
      <p:ext uri="{BB962C8B-B14F-4D97-AF65-F5344CB8AC3E}">
        <p14:creationId xmlns:p14="http://schemas.microsoft.com/office/powerpoint/2010/main" val="42905269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74EA10B5-BEA8-DF4A-95CD-639732E6CD4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2745" y="2088170"/>
            <a:ext cx="3949862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5" name="Text Placeholder 30">
            <a:extLst>
              <a:ext uri="{FF2B5EF4-FFF2-40B4-BE49-F238E27FC236}">
                <a16:creationId xmlns:a16="http://schemas.microsoft.com/office/drawing/2014/main" id="{E9647A82-03A4-AE4B-99B1-A3004783112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708363" y="2088263"/>
            <a:ext cx="3949862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9E5E4502-589B-1F4E-8074-44463D5E55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5" y="437936"/>
            <a:ext cx="8345480" cy="614029"/>
          </a:xfrm>
          <a:prstGeom prst="rect">
            <a:avLst/>
          </a:prstGeom>
        </p:spPr>
        <p:txBody>
          <a:bodyPr/>
          <a:lstStyle>
            <a:lvl1pPr>
              <a:defRPr sz="36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668B44A9-9E16-654C-862F-69740ACF1AD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12745" y="2577107"/>
            <a:ext cx="3949862" cy="203869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5A59B427-D716-294E-BDD5-7518C3A0F58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708363" y="2577200"/>
            <a:ext cx="3949862" cy="203869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2317739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itle 1">
            <a:extLst>
              <a:ext uri="{FF2B5EF4-FFF2-40B4-BE49-F238E27FC236}">
                <a16:creationId xmlns:a16="http://schemas.microsoft.com/office/drawing/2014/main" id="{BAB81232-8718-1349-8F38-82F2192934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5" y="437936"/>
            <a:ext cx="8416918" cy="614029"/>
          </a:xfrm>
          <a:prstGeom prst="rect">
            <a:avLst/>
          </a:prstGeom>
        </p:spPr>
        <p:txBody>
          <a:bodyPr/>
          <a:lstStyle>
            <a:lvl1pPr>
              <a:defRPr sz="36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14A3640A-F564-DA43-85C8-F9C08C7EAFA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2745" y="2088170"/>
            <a:ext cx="2657226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B2C8E8C5-3289-9C4D-BE95-39E5120F192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12745" y="2577107"/>
            <a:ext cx="2657226" cy="200952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  <p:sp>
        <p:nvSpPr>
          <p:cNvPr id="14" name="Text Placeholder 30">
            <a:extLst>
              <a:ext uri="{FF2B5EF4-FFF2-40B4-BE49-F238E27FC236}">
                <a16:creationId xmlns:a16="http://schemas.microsoft.com/office/drawing/2014/main" id="{FF215F86-6B61-8F40-8FEE-4AE31931B15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192591" y="2088170"/>
            <a:ext cx="2657226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36E89292-5993-4845-A723-FE96EB2E258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192591" y="2577107"/>
            <a:ext cx="2657226" cy="200952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  <p:sp>
        <p:nvSpPr>
          <p:cNvPr id="16" name="Text Placeholder 30">
            <a:extLst>
              <a:ext uri="{FF2B5EF4-FFF2-40B4-BE49-F238E27FC236}">
                <a16:creationId xmlns:a16="http://schemas.microsoft.com/office/drawing/2014/main" id="{DD671EC3-35FD-4142-90E9-E06C8B2204D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072437" y="2088170"/>
            <a:ext cx="2657226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CCA813D6-5154-8549-A580-9780EC0B43F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072437" y="2577107"/>
            <a:ext cx="2657226" cy="200952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05836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7C0ADA1C-E566-594C-8405-78BFB44D02B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911" r="26772"/>
          <a:stretch/>
        </p:blipFill>
        <p:spPr>
          <a:xfrm>
            <a:off x="4208745" y="184765"/>
            <a:ext cx="4747118" cy="4772252"/>
          </a:xfrm>
          <a:prstGeom prst="rect">
            <a:avLst/>
          </a:prstGeom>
        </p:spPr>
      </p:pic>
      <p:sp>
        <p:nvSpPr>
          <p:cNvPr id="29" name="Parallelogram 28">
            <a:extLst>
              <a:ext uri="{FF2B5EF4-FFF2-40B4-BE49-F238E27FC236}">
                <a16:creationId xmlns:a16="http://schemas.microsoft.com/office/drawing/2014/main" id="{620A6185-F4B8-7148-BBE0-4B522BF2C8C9}"/>
              </a:ext>
            </a:extLst>
          </p:cNvPr>
          <p:cNvSpPr/>
          <p:nvPr userDrawn="1"/>
        </p:nvSpPr>
        <p:spPr>
          <a:xfrm rot="10800000">
            <a:off x="509007" y="18288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1B94CA41-43E7-834F-BD19-758AA7C52D26}"/>
              </a:ext>
            </a:extLst>
          </p:cNvPr>
          <p:cNvSpPr/>
          <p:nvPr userDrawn="1"/>
        </p:nvSpPr>
        <p:spPr>
          <a:xfrm>
            <a:off x="-258358" y="1723758"/>
            <a:ext cx="1434762" cy="299628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200" b="1" spc="300" dirty="0">
                <a:solidFill>
                  <a:schemeClr val="bg2"/>
                </a:solidFill>
              </a:rPr>
              <a:t>DEMO</a:t>
            </a:r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E74A5F92-11BF-674C-8F77-E24DB9020EED}"/>
              </a:ext>
            </a:extLst>
          </p:cNvPr>
          <p:cNvSpPr/>
          <p:nvPr userDrawn="1"/>
        </p:nvSpPr>
        <p:spPr>
          <a:xfrm>
            <a:off x="4826873" y="582422"/>
            <a:ext cx="808626" cy="449457"/>
          </a:xfrm>
          <a:custGeom>
            <a:avLst/>
            <a:gdLst>
              <a:gd name="connsiteX0" fmla="*/ 280478 w 301229"/>
              <a:gd name="connsiteY0" fmla="*/ 0 h 167431"/>
              <a:gd name="connsiteX1" fmla="*/ 27445 w 301229"/>
              <a:gd name="connsiteY1" fmla="*/ 0 h 167431"/>
              <a:gd name="connsiteX2" fmla="*/ 0 w 301229"/>
              <a:gd name="connsiteY2" fmla="*/ 30807 h 167431"/>
              <a:gd name="connsiteX3" fmla="*/ 31462 w 301229"/>
              <a:gd name="connsiteY3" fmla="*/ 62284 h 167431"/>
              <a:gd name="connsiteX4" fmla="*/ 96393 w 301229"/>
              <a:gd name="connsiteY4" fmla="*/ 62284 h 167431"/>
              <a:gd name="connsiteX5" fmla="*/ 109781 w 301229"/>
              <a:gd name="connsiteY5" fmla="*/ 62284 h 167431"/>
              <a:gd name="connsiteX6" fmla="*/ 121161 w 301229"/>
              <a:gd name="connsiteY6" fmla="*/ 62284 h 167431"/>
              <a:gd name="connsiteX7" fmla="*/ 149945 w 301229"/>
              <a:gd name="connsiteY7" fmla="*/ 91083 h 167431"/>
              <a:gd name="connsiteX8" fmla="*/ 121831 w 301229"/>
              <a:gd name="connsiteY8" fmla="*/ 118541 h 167431"/>
              <a:gd name="connsiteX9" fmla="*/ 100410 w 301229"/>
              <a:gd name="connsiteY9" fmla="*/ 118541 h 167431"/>
              <a:gd name="connsiteX10" fmla="*/ 75642 w 301229"/>
              <a:gd name="connsiteY10" fmla="*/ 143321 h 167431"/>
              <a:gd name="connsiteX11" fmla="*/ 100410 w 301229"/>
              <a:gd name="connsiteY11" fmla="*/ 168101 h 167431"/>
              <a:gd name="connsiteX12" fmla="*/ 269768 w 301229"/>
              <a:gd name="connsiteY12" fmla="*/ 168101 h 167431"/>
              <a:gd name="connsiteX13" fmla="*/ 294536 w 301229"/>
              <a:gd name="connsiteY13" fmla="*/ 143321 h 167431"/>
              <a:gd name="connsiteX14" fmla="*/ 269768 w 301229"/>
              <a:gd name="connsiteY14" fmla="*/ 119211 h 167431"/>
              <a:gd name="connsiteX15" fmla="*/ 257049 w 301229"/>
              <a:gd name="connsiteY15" fmla="*/ 119211 h 167431"/>
              <a:gd name="connsiteX16" fmla="*/ 228935 w 301229"/>
              <a:gd name="connsiteY16" fmla="*/ 91083 h 167431"/>
              <a:gd name="connsiteX17" fmla="*/ 228935 w 301229"/>
              <a:gd name="connsiteY17" fmla="*/ 87734 h 167431"/>
              <a:gd name="connsiteX18" fmla="*/ 253033 w 301229"/>
              <a:gd name="connsiteY18" fmla="*/ 63624 h 167431"/>
              <a:gd name="connsiteX19" fmla="*/ 275793 w 301229"/>
              <a:gd name="connsiteY19" fmla="*/ 63624 h 167431"/>
              <a:gd name="connsiteX20" fmla="*/ 307254 w 301229"/>
              <a:gd name="connsiteY20" fmla="*/ 32147 h 167431"/>
              <a:gd name="connsiteX21" fmla="*/ 280478 w 301229"/>
              <a:gd name="connsiteY21" fmla="*/ 0 h 167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01229" h="167431">
                <a:moveTo>
                  <a:pt x="280478" y="0"/>
                </a:moveTo>
                <a:lnTo>
                  <a:pt x="27445" y="0"/>
                </a:lnTo>
                <a:cubicBezTo>
                  <a:pt x="12049" y="2009"/>
                  <a:pt x="0" y="15404"/>
                  <a:pt x="0" y="30807"/>
                </a:cubicBezTo>
                <a:cubicBezTo>
                  <a:pt x="0" y="48220"/>
                  <a:pt x="14057" y="62284"/>
                  <a:pt x="31462" y="62284"/>
                </a:cubicBezTo>
                <a:lnTo>
                  <a:pt x="96393" y="62284"/>
                </a:lnTo>
                <a:lnTo>
                  <a:pt x="109781" y="62284"/>
                </a:lnTo>
                <a:lnTo>
                  <a:pt x="121161" y="62284"/>
                </a:lnTo>
                <a:cubicBezTo>
                  <a:pt x="136557" y="62284"/>
                  <a:pt x="149945" y="75009"/>
                  <a:pt x="149945" y="91083"/>
                </a:cubicBezTo>
                <a:cubicBezTo>
                  <a:pt x="149945" y="106486"/>
                  <a:pt x="137227" y="118541"/>
                  <a:pt x="121831" y="118541"/>
                </a:cubicBezTo>
                <a:lnTo>
                  <a:pt x="100410" y="118541"/>
                </a:lnTo>
                <a:cubicBezTo>
                  <a:pt x="87022" y="118541"/>
                  <a:pt x="75642" y="129257"/>
                  <a:pt x="75642" y="143321"/>
                </a:cubicBezTo>
                <a:cubicBezTo>
                  <a:pt x="75642" y="156716"/>
                  <a:pt x="86352" y="168101"/>
                  <a:pt x="100410" y="168101"/>
                </a:cubicBezTo>
                <a:lnTo>
                  <a:pt x="269768" y="168101"/>
                </a:lnTo>
                <a:cubicBezTo>
                  <a:pt x="283825" y="168101"/>
                  <a:pt x="295205" y="156716"/>
                  <a:pt x="294536" y="143321"/>
                </a:cubicBezTo>
                <a:cubicBezTo>
                  <a:pt x="294536" y="129927"/>
                  <a:pt x="283156" y="119211"/>
                  <a:pt x="269768" y="119211"/>
                </a:cubicBezTo>
                <a:lnTo>
                  <a:pt x="257049" y="119211"/>
                </a:lnTo>
                <a:cubicBezTo>
                  <a:pt x="241653" y="119211"/>
                  <a:pt x="228935" y="106486"/>
                  <a:pt x="228935" y="91083"/>
                </a:cubicBezTo>
                <a:lnTo>
                  <a:pt x="228935" y="87734"/>
                </a:lnTo>
                <a:cubicBezTo>
                  <a:pt x="228935" y="74339"/>
                  <a:pt x="239645" y="63624"/>
                  <a:pt x="253033" y="63624"/>
                </a:cubicBezTo>
                <a:lnTo>
                  <a:pt x="275793" y="63624"/>
                </a:lnTo>
                <a:cubicBezTo>
                  <a:pt x="293197" y="63624"/>
                  <a:pt x="307254" y="49560"/>
                  <a:pt x="307254" y="32147"/>
                </a:cubicBezTo>
                <a:cubicBezTo>
                  <a:pt x="307924" y="14734"/>
                  <a:pt x="295875" y="2009"/>
                  <a:pt x="280478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72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FFFBB744-009C-854E-A699-8A1FC07505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4" y="2409477"/>
            <a:ext cx="4105637" cy="1804077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40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252430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AFB0F3A-ECD8-9948-9E64-FAA949EA847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139" r="22224"/>
          <a:stretch/>
        </p:blipFill>
        <p:spPr>
          <a:xfrm>
            <a:off x="4274392" y="207405"/>
            <a:ext cx="4679842" cy="4753213"/>
          </a:xfrm>
          <a:prstGeom prst="rect">
            <a:avLst/>
          </a:prstGeom>
        </p:spPr>
      </p:pic>
      <p:sp>
        <p:nvSpPr>
          <p:cNvPr id="8" name="Parallelogram 7">
            <a:extLst>
              <a:ext uri="{FF2B5EF4-FFF2-40B4-BE49-F238E27FC236}">
                <a16:creationId xmlns:a16="http://schemas.microsoft.com/office/drawing/2014/main" id="{68AF3197-B852-6B45-AF78-837ED5CEDDED}"/>
              </a:ext>
            </a:extLst>
          </p:cNvPr>
          <p:cNvSpPr/>
          <p:nvPr userDrawn="1"/>
        </p:nvSpPr>
        <p:spPr>
          <a:xfrm rot="10800000">
            <a:off x="509007" y="18288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AC53DBE6-247B-4842-A76C-BD22086AD53B}"/>
              </a:ext>
            </a:extLst>
          </p:cNvPr>
          <p:cNvSpPr/>
          <p:nvPr userDrawn="1"/>
        </p:nvSpPr>
        <p:spPr>
          <a:xfrm>
            <a:off x="-282974" y="1723758"/>
            <a:ext cx="1490108" cy="299628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200" b="1" spc="300" dirty="0">
                <a:solidFill>
                  <a:schemeClr val="bg2"/>
                </a:solidFill>
              </a:rPr>
              <a:t>VIDEO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9D9B3963-A9ED-E34A-B1E2-6370AD7947E3}"/>
              </a:ext>
            </a:extLst>
          </p:cNvPr>
          <p:cNvSpPr/>
          <p:nvPr userDrawn="1"/>
        </p:nvSpPr>
        <p:spPr>
          <a:xfrm>
            <a:off x="4168979" y="4151716"/>
            <a:ext cx="1078882" cy="462602"/>
          </a:xfrm>
          <a:custGeom>
            <a:avLst/>
            <a:gdLst>
              <a:gd name="connsiteX0" fmla="*/ 0 w 374863"/>
              <a:gd name="connsiteY0" fmla="*/ 26789 h 160734"/>
              <a:gd name="connsiteX1" fmla="*/ 26776 w 374863"/>
              <a:gd name="connsiteY1" fmla="*/ 0 h 160734"/>
              <a:gd name="connsiteX2" fmla="*/ 173375 w 374863"/>
              <a:gd name="connsiteY2" fmla="*/ 0 h 160734"/>
              <a:gd name="connsiteX3" fmla="*/ 200151 w 374863"/>
              <a:gd name="connsiteY3" fmla="*/ 26789 h 160734"/>
              <a:gd name="connsiteX4" fmla="*/ 200151 w 374863"/>
              <a:gd name="connsiteY4" fmla="*/ 26789 h 160734"/>
              <a:gd name="connsiteX5" fmla="*/ 200151 w 374863"/>
              <a:gd name="connsiteY5" fmla="*/ 59606 h 160734"/>
              <a:gd name="connsiteX6" fmla="*/ 232282 w 374863"/>
              <a:gd name="connsiteY6" fmla="*/ 91752 h 160734"/>
              <a:gd name="connsiteX7" fmla="*/ 338717 w 374863"/>
              <a:gd name="connsiteY7" fmla="*/ 91752 h 160734"/>
              <a:gd name="connsiteX8" fmla="*/ 376203 w 374863"/>
              <a:gd name="connsiteY8" fmla="*/ 129257 h 160734"/>
              <a:gd name="connsiteX9" fmla="*/ 338717 w 374863"/>
              <a:gd name="connsiteY9" fmla="*/ 166762 h 160734"/>
              <a:gd name="connsiteX10" fmla="*/ 149276 w 374863"/>
              <a:gd name="connsiteY10" fmla="*/ 166762 h 160734"/>
              <a:gd name="connsiteX11" fmla="*/ 95724 w 374863"/>
              <a:gd name="connsiteY11" fmla="*/ 113184 h 160734"/>
              <a:gd name="connsiteX12" fmla="*/ 95724 w 374863"/>
              <a:gd name="connsiteY12" fmla="*/ 85725 h 160734"/>
              <a:gd name="connsiteX13" fmla="*/ 63593 w 374863"/>
              <a:gd name="connsiteY13" fmla="*/ 53578 h 160734"/>
              <a:gd name="connsiteX14" fmla="*/ 28115 w 374863"/>
              <a:gd name="connsiteY14" fmla="*/ 53578 h 160734"/>
              <a:gd name="connsiteX15" fmla="*/ 670 w 374863"/>
              <a:gd name="connsiteY15" fmla="*/ 27459 h 160734"/>
              <a:gd name="connsiteX16" fmla="*/ 0 w 374863"/>
              <a:gd name="connsiteY16" fmla="*/ 26789 h 160734"/>
              <a:gd name="connsiteX17" fmla="*/ 0 w 374863"/>
              <a:gd name="connsiteY17" fmla="*/ 26789 h 160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74863" h="160734">
                <a:moveTo>
                  <a:pt x="0" y="26789"/>
                </a:moveTo>
                <a:cubicBezTo>
                  <a:pt x="0" y="12055"/>
                  <a:pt x="12050" y="0"/>
                  <a:pt x="26776" y="0"/>
                </a:cubicBezTo>
                <a:lnTo>
                  <a:pt x="173375" y="0"/>
                </a:lnTo>
                <a:cubicBezTo>
                  <a:pt x="188102" y="0"/>
                  <a:pt x="200151" y="12055"/>
                  <a:pt x="200151" y="26789"/>
                </a:cubicBezTo>
                <a:lnTo>
                  <a:pt x="200151" y="26789"/>
                </a:lnTo>
                <a:lnTo>
                  <a:pt x="200151" y="59606"/>
                </a:lnTo>
                <a:cubicBezTo>
                  <a:pt x="200151" y="77019"/>
                  <a:pt x="214208" y="91752"/>
                  <a:pt x="232282" y="91752"/>
                </a:cubicBezTo>
                <a:lnTo>
                  <a:pt x="338717" y="91752"/>
                </a:lnTo>
                <a:cubicBezTo>
                  <a:pt x="359468" y="91752"/>
                  <a:pt x="376203" y="108496"/>
                  <a:pt x="376203" y="129257"/>
                </a:cubicBezTo>
                <a:cubicBezTo>
                  <a:pt x="376203" y="150019"/>
                  <a:pt x="359468" y="166762"/>
                  <a:pt x="338717" y="166762"/>
                </a:cubicBezTo>
                <a:lnTo>
                  <a:pt x="149276" y="166762"/>
                </a:lnTo>
                <a:cubicBezTo>
                  <a:pt x="119823" y="166762"/>
                  <a:pt x="95724" y="142652"/>
                  <a:pt x="95724" y="113184"/>
                </a:cubicBezTo>
                <a:lnTo>
                  <a:pt x="95724" y="85725"/>
                </a:lnTo>
                <a:cubicBezTo>
                  <a:pt x="95724" y="68312"/>
                  <a:pt x="81667" y="53578"/>
                  <a:pt x="63593" y="53578"/>
                </a:cubicBezTo>
                <a:lnTo>
                  <a:pt x="28115" y="53578"/>
                </a:lnTo>
                <a:cubicBezTo>
                  <a:pt x="13388" y="53578"/>
                  <a:pt x="1339" y="42193"/>
                  <a:pt x="670" y="27459"/>
                </a:cubicBezTo>
                <a:cubicBezTo>
                  <a:pt x="0" y="28128"/>
                  <a:pt x="0" y="27459"/>
                  <a:pt x="0" y="26789"/>
                </a:cubicBezTo>
                <a:lnTo>
                  <a:pt x="0" y="2678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76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C64B921D-8F01-4544-ACD6-31A2DE783A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4" y="2409477"/>
            <a:ext cx="4105637" cy="1804077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40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41320273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rallelogram 7">
            <a:extLst>
              <a:ext uri="{FF2B5EF4-FFF2-40B4-BE49-F238E27FC236}">
                <a16:creationId xmlns:a16="http://schemas.microsoft.com/office/drawing/2014/main" id="{68AF3197-B852-6B45-AF78-837ED5CEDDED}"/>
              </a:ext>
            </a:extLst>
          </p:cNvPr>
          <p:cNvSpPr/>
          <p:nvPr userDrawn="1"/>
        </p:nvSpPr>
        <p:spPr>
          <a:xfrm rot="10800000">
            <a:off x="509007" y="18288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5EA66ED-4432-ED4F-85FF-5E948BD754D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209" r="27716"/>
          <a:stretch/>
        </p:blipFill>
        <p:spPr>
          <a:xfrm>
            <a:off x="4296427" y="195164"/>
            <a:ext cx="4646764" cy="4760446"/>
          </a:xfrm>
          <a:prstGeom prst="rect">
            <a:avLst/>
          </a:prstGeom>
        </p:spPr>
      </p:pic>
      <p:sp>
        <p:nvSpPr>
          <p:cNvPr id="12" name="Parallelogram 11">
            <a:extLst>
              <a:ext uri="{FF2B5EF4-FFF2-40B4-BE49-F238E27FC236}">
                <a16:creationId xmlns:a16="http://schemas.microsoft.com/office/drawing/2014/main" id="{91B2FDC1-5B6E-4D47-9D1E-AFD829209E08}"/>
              </a:ext>
            </a:extLst>
          </p:cNvPr>
          <p:cNvSpPr/>
          <p:nvPr userDrawn="1"/>
        </p:nvSpPr>
        <p:spPr>
          <a:xfrm rot="10800000">
            <a:off x="509007" y="18288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D7DA88D5-E629-024D-AD9B-B1E455BC237D}"/>
              </a:ext>
            </a:extLst>
          </p:cNvPr>
          <p:cNvSpPr/>
          <p:nvPr userDrawn="1"/>
        </p:nvSpPr>
        <p:spPr>
          <a:xfrm>
            <a:off x="-283385" y="1724273"/>
            <a:ext cx="1961549" cy="299628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200" b="1" spc="300" dirty="0">
                <a:solidFill>
                  <a:schemeClr val="bg2"/>
                </a:solidFill>
              </a:rPr>
              <a:t>CUSTOMER</a:t>
            </a: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114E34B3-7EFF-AB44-A9F4-9A3024CDCE0A}"/>
              </a:ext>
            </a:extLst>
          </p:cNvPr>
          <p:cNvSpPr/>
          <p:nvPr userDrawn="1"/>
        </p:nvSpPr>
        <p:spPr>
          <a:xfrm>
            <a:off x="4826873" y="582422"/>
            <a:ext cx="808626" cy="449457"/>
          </a:xfrm>
          <a:custGeom>
            <a:avLst/>
            <a:gdLst>
              <a:gd name="connsiteX0" fmla="*/ 280478 w 301229"/>
              <a:gd name="connsiteY0" fmla="*/ 0 h 167431"/>
              <a:gd name="connsiteX1" fmla="*/ 27445 w 301229"/>
              <a:gd name="connsiteY1" fmla="*/ 0 h 167431"/>
              <a:gd name="connsiteX2" fmla="*/ 0 w 301229"/>
              <a:gd name="connsiteY2" fmla="*/ 30807 h 167431"/>
              <a:gd name="connsiteX3" fmla="*/ 31462 w 301229"/>
              <a:gd name="connsiteY3" fmla="*/ 62284 h 167431"/>
              <a:gd name="connsiteX4" fmla="*/ 96393 w 301229"/>
              <a:gd name="connsiteY4" fmla="*/ 62284 h 167431"/>
              <a:gd name="connsiteX5" fmla="*/ 109781 w 301229"/>
              <a:gd name="connsiteY5" fmla="*/ 62284 h 167431"/>
              <a:gd name="connsiteX6" fmla="*/ 121161 w 301229"/>
              <a:gd name="connsiteY6" fmla="*/ 62284 h 167431"/>
              <a:gd name="connsiteX7" fmla="*/ 149945 w 301229"/>
              <a:gd name="connsiteY7" fmla="*/ 91083 h 167431"/>
              <a:gd name="connsiteX8" fmla="*/ 121831 w 301229"/>
              <a:gd name="connsiteY8" fmla="*/ 118541 h 167431"/>
              <a:gd name="connsiteX9" fmla="*/ 100410 w 301229"/>
              <a:gd name="connsiteY9" fmla="*/ 118541 h 167431"/>
              <a:gd name="connsiteX10" fmla="*/ 75642 w 301229"/>
              <a:gd name="connsiteY10" fmla="*/ 143321 h 167431"/>
              <a:gd name="connsiteX11" fmla="*/ 100410 w 301229"/>
              <a:gd name="connsiteY11" fmla="*/ 168101 h 167431"/>
              <a:gd name="connsiteX12" fmla="*/ 269768 w 301229"/>
              <a:gd name="connsiteY12" fmla="*/ 168101 h 167431"/>
              <a:gd name="connsiteX13" fmla="*/ 294536 w 301229"/>
              <a:gd name="connsiteY13" fmla="*/ 143321 h 167431"/>
              <a:gd name="connsiteX14" fmla="*/ 269768 w 301229"/>
              <a:gd name="connsiteY14" fmla="*/ 119211 h 167431"/>
              <a:gd name="connsiteX15" fmla="*/ 257049 w 301229"/>
              <a:gd name="connsiteY15" fmla="*/ 119211 h 167431"/>
              <a:gd name="connsiteX16" fmla="*/ 228935 w 301229"/>
              <a:gd name="connsiteY16" fmla="*/ 91083 h 167431"/>
              <a:gd name="connsiteX17" fmla="*/ 228935 w 301229"/>
              <a:gd name="connsiteY17" fmla="*/ 87734 h 167431"/>
              <a:gd name="connsiteX18" fmla="*/ 253033 w 301229"/>
              <a:gd name="connsiteY18" fmla="*/ 63624 h 167431"/>
              <a:gd name="connsiteX19" fmla="*/ 275793 w 301229"/>
              <a:gd name="connsiteY19" fmla="*/ 63624 h 167431"/>
              <a:gd name="connsiteX20" fmla="*/ 307254 w 301229"/>
              <a:gd name="connsiteY20" fmla="*/ 32147 h 167431"/>
              <a:gd name="connsiteX21" fmla="*/ 280478 w 301229"/>
              <a:gd name="connsiteY21" fmla="*/ 0 h 167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01229" h="167431">
                <a:moveTo>
                  <a:pt x="280478" y="0"/>
                </a:moveTo>
                <a:lnTo>
                  <a:pt x="27445" y="0"/>
                </a:lnTo>
                <a:cubicBezTo>
                  <a:pt x="12049" y="2009"/>
                  <a:pt x="0" y="15404"/>
                  <a:pt x="0" y="30807"/>
                </a:cubicBezTo>
                <a:cubicBezTo>
                  <a:pt x="0" y="48220"/>
                  <a:pt x="14057" y="62284"/>
                  <a:pt x="31462" y="62284"/>
                </a:cubicBezTo>
                <a:lnTo>
                  <a:pt x="96393" y="62284"/>
                </a:lnTo>
                <a:lnTo>
                  <a:pt x="109781" y="62284"/>
                </a:lnTo>
                <a:lnTo>
                  <a:pt x="121161" y="62284"/>
                </a:lnTo>
                <a:cubicBezTo>
                  <a:pt x="136557" y="62284"/>
                  <a:pt x="149945" y="75009"/>
                  <a:pt x="149945" y="91083"/>
                </a:cubicBezTo>
                <a:cubicBezTo>
                  <a:pt x="149945" y="106486"/>
                  <a:pt x="137227" y="118541"/>
                  <a:pt x="121831" y="118541"/>
                </a:cubicBezTo>
                <a:lnTo>
                  <a:pt x="100410" y="118541"/>
                </a:lnTo>
                <a:cubicBezTo>
                  <a:pt x="87022" y="118541"/>
                  <a:pt x="75642" y="129257"/>
                  <a:pt x="75642" y="143321"/>
                </a:cubicBezTo>
                <a:cubicBezTo>
                  <a:pt x="75642" y="156716"/>
                  <a:pt x="86352" y="168101"/>
                  <a:pt x="100410" y="168101"/>
                </a:cubicBezTo>
                <a:lnTo>
                  <a:pt x="269768" y="168101"/>
                </a:lnTo>
                <a:cubicBezTo>
                  <a:pt x="283825" y="168101"/>
                  <a:pt x="295205" y="156716"/>
                  <a:pt x="294536" y="143321"/>
                </a:cubicBezTo>
                <a:cubicBezTo>
                  <a:pt x="294536" y="129927"/>
                  <a:pt x="283156" y="119211"/>
                  <a:pt x="269768" y="119211"/>
                </a:cubicBezTo>
                <a:lnTo>
                  <a:pt x="257049" y="119211"/>
                </a:lnTo>
                <a:cubicBezTo>
                  <a:pt x="241653" y="119211"/>
                  <a:pt x="228935" y="106486"/>
                  <a:pt x="228935" y="91083"/>
                </a:cubicBezTo>
                <a:lnTo>
                  <a:pt x="228935" y="87734"/>
                </a:lnTo>
                <a:cubicBezTo>
                  <a:pt x="228935" y="74339"/>
                  <a:pt x="239645" y="63624"/>
                  <a:pt x="253033" y="63624"/>
                </a:cubicBezTo>
                <a:lnTo>
                  <a:pt x="275793" y="63624"/>
                </a:lnTo>
                <a:cubicBezTo>
                  <a:pt x="293197" y="63624"/>
                  <a:pt x="307254" y="49560"/>
                  <a:pt x="307254" y="32147"/>
                </a:cubicBezTo>
                <a:cubicBezTo>
                  <a:pt x="307924" y="14734"/>
                  <a:pt x="295875" y="2009"/>
                  <a:pt x="280478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56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C36A321-17C7-474F-B3F1-22DB5CE336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4" y="2409477"/>
            <a:ext cx="4105637" cy="1804077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40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34112928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C89AEEA-C1DC-7347-9875-A61BF916AEB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2363" r="8255"/>
          <a:stretch/>
        </p:blipFill>
        <p:spPr>
          <a:xfrm>
            <a:off x="190672" y="207332"/>
            <a:ext cx="4230705" cy="4749685"/>
          </a:xfrm>
          <a:prstGeom prst="rect">
            <a:avLst/>
          </a:prstGeom>
        </p:spPr>
      </p:pic>
      <p:sp>
        <p:nvSpPr>
          <p:cNvPr id="10" name="Parallelogram 9">
            <a:extLst>
              <a:ext uri="{FF2B5EF4-FFF2-40B4-BE49-F238E27FC236}">
                <a16:creationId xmlns:a16="http://schemas.microsoft.com/office/drawing/2014/main" id="{ABC0C80B-D5C8-FC41-BE96-8B1AA31E1F83}"/>
              </a:ext>
            </a:extLst>
          </p:cNvPr>
          <p:cNvSpPr/>
          <p:nvPr userDrawn="1"/>
        </p:nvSpPr>
        <p:spPr>
          <a:xfrm rot="10800000">
            <a:off x="3558901" y="18288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itle 3">
            <a:extLst>
              <a:ext uri="{FF2B5EF4-FFF2-40B4-BE49-F238E27FC236}">
                <a16:creationId xmlns:a16="http://schemas.microsoft.com/office/drawing/2014/main" id="{6DDE83C1-61E6-1F46-909E-79B7EDAB7409}"/>
              </a:ext>
            </a:extLst>
          </p:cNvPr>
          <p:cNvSpPr txBox="1">
            <a:spLocks/>
          </p:cNvSpPr>
          <p:nvPr userDrawn="1"/>
        </p:nvSpPr>
        <p:spPr>
          <a:xfrm>
            <a:off x="4572239" y="1128474"/>
            <a:ext cx="4008209" cy="647114"/>
          </a:xfrm>
          <a:prstGeom prst="rect">
            <a:avLst/>
          </a:prstGeom>
        </p:spPr>
        <p:txBody>
          <a:bodyPr anchor="t"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48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Thank You</a:t>
            </a:r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E0461544-606A-244A-ABDF-8321447D6B26}"/>
              </a:ext>
            </a:extLst>
          </p:cNvPr>
          <p:cNvSpPr/>
          <p:nvPr userDrawn="1"/>
        </p:nvSpPr>
        <p:spPr>
          <a:xfrm>
            <a:off x="3356496" y="2524099"/>
            <a:ext cx="973310" cy="724096"/>
          </a:xfrm>
          <a:custGeom>
            <a:avLst/>
            <a:gdLst>
              <a:gd name="connsiteX0" fmla="*/ 404317 w 522131"/>
              <a:gd name="connsiteY0" fmla="*/ 245120 h 388441"/>
              <a:gd name="connsiteX1" fmla="*/ 370847 w 522131"/>
              <a:gd name="connsiteY1" fmla="*/ 245120 h 388441"/>
              <a:gd name="connsiteX2" fmla="*/ 370847 w 522131"/>
              <a:gd name="connsiteY2" fmla="*/ 245120 h 388441"/>
              <a:gd name="connsiteX3" fmla="*/ 361476 w 522131"/>
              <a:gd name="connsiteY3" fmla="*/ 245120 h 388441"/>
              <a:gd name="connsiteX4" fmla="*/ 322651 w 522131"/>
              <a:gd name="connsiteY4" fmla="*/ 283964 h 388441"/>
              <a:gd name="connsiteX5" fmla="*/ 322651 w 522131"/>
              <a:gd name="connsiteY5" fmla="*/ 283964 h 388441"/>
              <a:gd name="connsiteX6" fmla="*/ 360137 w 522131"/>
              <a:gd name="connsiteY6" fmla="*/ 322808 h 388441"/>
              <a:gd name="connsiteX7" fmla="*/ 360137 w 522131"/>
              <a:gd name="connsiteY7" fmla="*/ 322808 h 388441"/>
              <a:gd name="connsiteX8" fmla="*/ 360806 w 522131"/>
              <a:gd name="connsiteY8" fmla="*/ 322808 h 388441"/>
              <a:gd name="connsiteX9" fmla="*/ 361476 w 522131"/>
              <a:gd name="connsiteY9" fmla="*/ 322808 h 388441"/>
              <a:gd name="connsiteX10" fmla="*/ 487992 w 522131"/>
              <a:gd name="connsiteY10" fmla="*/ 322808 h 388441"/>
              <a:gd name="connsiteX11" fmla="*/ 522801 w 522131"/>
              <a:gd name="connsiteY11" fmla="*/ 358304 h 388441"/>
              <a:gd name="connsiteX12" fmla="*/ 522801 w 522131"/>
              <a:gd name="connsiteY12" fmla="*/ 358304 h 388441"/>
              <a:gd name="connsiteX13" fmla="*/ 486654 w 522131"/>
              <a:gd name="connsiteY13" fmla="*/ 394469 h 388441"/>
              <a:gd name="connsiteX14" fmla="*/ 202828 w 522131"/>
              <a:gd name="connsiteY14" fmla="*/ 394469 h 388441"/>
              <a:gd name="connsiteX15" fmla="*/ 166680 w 522131"/>
              <a:gd name="connsiteY15" fmla="*/ 358304 h 388441"/>
              <a:gd name="connsiteX16" fmla="*/ 166680 w 522131"/>
              <a:gd name="connsiteY16" fmla="*/ 358304 h 388441"/>
              <a:gd name="connsiteX17" fmla="*/ 201489 w 522131"/>
              <a:gd name="connsiteY17" fmla="*/ 322808 h 388441"/>
              <a:gd name="connsiteX18" fmla="*/ 213538 w 522131"/>
              <a:gd name="connsiteY18" fmla="*/ 322808 h 388441"/>
              <a:gd name="connsiteX19" fmla="*/ 214208 w 522131"/>
              <a:gd name="connsiteY19" fmla="*/ 322808 h 388441"/>
              <a:gd name="connsiteX20" fmla="*/ 215547 w 522131"/>
              <a:gd name="connsiteY20" fmla="*/ 322808 h 388441"/>
              <a:gd name="connsiteX21" fmla="*/ 215547 w 522131"/>
              <a:gd name="connsiteY21" fmla="*/ 322808 h 388441"/>
              <a:gd name="connsiteX22" fmla="*/ 252364 w 522131"/>
              <a:gd name="connsiteY22" fmla="*/ 283964 h 388441"/>
              <a:gd name="connsiteX23" fmla="*/ 252364 w 522131"/>
              <a:gd name="connsiteY23" fmla="*/ 283964 h 388441"/>
              <a:gd name="connsiteX24" fmla="*/ 213538 w 522131"/>
              <a:gd name="connsiteY24" fmla="*/ 245120 h 388441"/>
              <a:gd name="connsiteX25" fmla="*/ 203497 w 522131"/>
              <a:gd name="connsiteY25" fmla="*/ 245120 h 388441"/>
              <a:gd name="connsiteX26" fmla="*/ 203497 w 522131"/>
              <a:gd name="connsiteY26" fmla="*/ 245120 h 388441"/>
              <a:gd name="connsiteX27" fmla="*/ 160656 w 522131"/>
              <a:gd name="connsiteY27" fmla="*/ 245120 h 388441"/>
              <a:gd name="connsiteX28" fmla="*/ 141913 w 522131"/>
              <a:gd name="connsiteY28" fmla="*/ 245120 h 388441"/>
              <a:gd name="connsiteX29" fmla="*/ 45519 w 522131"/>
              <a:gd name="connsiteY29" fmla="*/ 245120 h 388441"/>
              <a:gd name="connsiteX30" fmla="*/ 0 w 522131"/>
              <a:gd name="connsiteY30" fmla="*/ 199578 h 388441"/>
              <a:gd name="connsiteX31" fmla="*/ 45519 w 522131"/>
              <a:gd name="connsiteY31" fmla="*/ 154037 h 388441"/>
              <a:gd name="connsiteX32" fmla="*/ 140574 w 522131"/>
              <a:gd name="connsiteY32" fmla="*/ 154037 h 388441"/>
              <a:gd name="connsiteX33" fmla="*/ 159986 w 522131"/>
              <a:gd name="connsiteY33" fmla="*/ 154037 h 388441"/>
              <a:gd name="connsiteX34" fmla="*/ 176052 w 522131"/>
              <a:gd name="connsiteY34" fmla="*/ 154037 h 388441"/>
              <a:gd name="connsiteX35" fmla="*/ 217555 w 522131"/>
              <a:gd name="connsiteY35" fmla="*/ 112514 h 388441"/>
              <a:gd name="connsiteX36" fmla="*/ 176721 w 522131"/>
              <a:gd name="connsiteY36" fmla="*/ 72330 h 388441"/>
              <a:gd name="connsiteX37" fmla="*/ 145929 w 522131"/>
              <a:gd name="connsiteY37" fmla="*/ 72330 h 388441"/>
              <a:gd name="connsiteX38" fmla="*/ 109782 w 522131"/>
              <a:gd name="connsiteY38" fmla="*/ 36165 h 388441"/>
              <a:gd name="connsiteX39" fmla="*/ 145929 w 522131"/>
              <a:gd name="connsiteY39" fmla="*/ 0 h 388441"/>
              <a:gd name="connsiteX40" fmla="*/ 392938 w 522131"/>
              <a:gd name="connsiteY40" fmla="*/ 0 h 388441"/>
              <a:gd name="connsiteX41" fmla="*/ 429755 w 522131"/>
              <a:gd name="connsiteY41" fmla="*/ 36835 h 388441"/>
              <a:gd name="connsiteX42" fmla="*/ 393607 w 522131"/>
              <a:gd name="connsiteY42" fmla="*/ 71661 h 388441"/>
              <a:gd name="connsiteX43" fmla="*/ 374864 w 522131"/>
              <a:gd name="connsiteY43" fmla="*/ 71661 h 388441"/>
              <a:gd name="connsiteX44" fmla="*/ 333361 w 522131"/>
              <a:gd name="connsiteY44" fmla="*/ 113184 h 388441"/>
              <a:gd name="connsiteX45" fmla="*/ 333361 w 522131"/>
              <a:gd name="connsiteY45" fmla="*/ 118541 h 388441"/>
              <a:gd name="connsiteX46" fmla="*/ 368839 w 522131"/>
              <a:gd name="connsiteY46" fmla="*/ 154037 h 388441"/>
              <a:gd name="connsiteX47" fmla="*/ 402309 w 522131"/>
              <a:gd name="connsiteY47" fmla="*/ 154037 h 388441"/>
              <a:gd name="connsiteX48" fmla="*/ 447828 w 522131"/>
              <a:gd name="connsiteY48" fmla="*/ 199578 h 388441"/>
              <a:gd name="connsiteX49" fmla="*/ 404317 w 522131"/>
              <a:gd name="connsiteY49" fmla="*/ 245120 h 388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522131" h="388441">
                <a:moveTo>
                  <a:pt x="404317" y="245120"/>
                </a:moveTo>
                <a:lnTo>
                  <a:pt x="370847" y="245120"/>
                </a:lnTo>
                <a:cubicBezTo>
                  <a:pt x="370847" y="245120"/>
                  <a:pt x="370847" y="245120"/>
                  <a:pt x="370847" y="245120"/>
                </a:cubicBezTo>
                <a:lnTo>
                  <a:pt x="361476" y="245120"/>
                </a:lnTo>
                <a:cubicBezTo>
                  <a:pt x="340055" y="245120"/>
                  <a:pt x="322651" y="262533"/>
                  <a:pt x="322651" y="283964"/>
                </a:cubicBezTo>
                <a:lnTo>
                  <a:pt x="322651" y="283964"/>
                </a:lnTo>
                <a:cubicBezTo>
                  <a:pt x="322651" y="304726"/>
                  <a:pt x="339386" y="322138"/>
                  <a:pt x="360137" y="322808"/>
                </a:cubicBezTo>
                <a:lnTo>
                  <a:pt x="360137" y="322808"/>
                </a:lnTo>
                <a:lnTo>
                  <a:pt x="360806" y="322808"/>
                </a:lnTo>
                <a:cubicBezTo>
                  <a:pt x="360806" y="322808"/>
                  <a:pt x="361476" y="322808"/>
                  <a:pt x="361476" y="322808"/>
                </a:cubicBezTo>
                <a:lnTo>
                  <a:pt x="487992" y="322808"/>
                </a:lnTo>
                <a:cubicBezTo>
                  <a:pt x="507405" y="323478"/>
                  <a:pt x="522801" y="338881"/>
                  <a:pt x="522801" y="358304"/>
                </a:cubicBezTo>
                <a:lnTo>
                  <a:pt x="522801" y="358304"/>
                </a:lnTo>
                <a:cubicBezTo>
                  <a:pt x="522801" y="378396"/>
                  <a:pt x="506736" y="394469"/>
                  <a:pt x="486654" y="394469"/>
                </a:cubicBezTo>
                <a:lnTo>
                  <a:pt x="202828" y="394469"/>
                </a:lnTo>
                <a:cubicBezTo>
                  <a:pt x="182746" y="394469"/>
                  <a:pt x="166680" y="378396"/>
                  <a:pt x="166680" y="358304"/>
                </a:cubicBezTo>
                <a:lnTo>
                  <a:pt x="166680" y="358304"/>
                </a:lnTo>
                <a:cubicBezTo>
                  <a:pt x="166680" y="338881"/>
                  <a:pt x="182077" y="322808"/>
                  <a:pt x="201489" y="322808"/>
                </a:cubicBezTo>
                <a:lnTo>
                  <a:pt x="213538" y="322808"/>
                </a:lnTo>
                <a:cubicBezTo>
                  <a:pt x="213538" y="322808"/>
                  <a:pt x="214208" y="322808"/>
                  <a:pt x="214208" y="322808"/>
                </a:cubicBezTo>
                <a:lnTo>
                  <a:pt x="215547" y="322808"/>
                </a:lnTo>
                <a:lnTo>
                  <a:pt x="215547" y="322808"/>
                </a:lnTo>
                <a:cubicBezTo>
                  <a:pt x="235629" y="321469"/>
                  <a:pt x="252364" y="304726"/>
                  <a:pt x="252364" y="283964"/>
                </a:cubicBezTo>
                <a:lnTo>
                  <a:pt x="252364" y="283964"/>
                </a:lnTo>
                <a:cubicBezTo>
                  <a:pt x="252364" y="262533"/>
                  <a:pt x="234959" y="245120"/>
                  <a:pt x="213538" y="245120"/>
                </a:cubicBezTo>
                <a:lnTo>
                  <a:pt x="203497" y="245120"/>
                </a:lnTo>
                <a:cubicBezTo>
                  <a:pt x="203497" y="245120"/>
                  <a:pt x="203497" y="245120"/>
                  <a:pt x="203497" y="245120"/>
                </a:cubicBezTo>
                <a:lnTo>
                  <a:pt x="160656" y="245120"/>
                </a:lnTo>
                <a:lnTo>
                  <a:pt x="141913" y="245120"/>
                </a:lnTo>
                <a:lnTo>
                  <a:pt x="45519" y="245120"/>
                </a:lnTo>
                <a:cubicBezTo>
                  <a:pt x="20082" y="245120"/>
                  <a:pt x="0" y="224358"/>
                  <a:pt x="0" y="199578"/>
                </a:cubicBezTo>
                <a:cubicBezTo>
                  <a:pt x="0" y="174129"/>
                  <a:pt x="20751" y="154037"/>
                  <a:pt x="45519" y="154037"/>
                </a:cubicBezTo>
                <a:lnTo>
                  <a:pt x="140574" y="154037"/>
                </a:lnTo>
                <a:lnTo>
                  <a:pt x="159986" y="154037"/>
                </a:lnTo>
                <a:lnTo>
                  <a:pt x="176052" y="154037"/>
                </a:lnTo>
                <a:cubicBezTo>
                  <a:pt x="198812" y="154037"/>
                  <a:pt x="218224" y="135285"/>
                  <a:pt x="217555" y="112514"/>
                </a:cubicBezTo>
                <a:cubicBezTo>
                  <a:pt x="216885" y="90413"/>
                  <a:pt x="198812" y="72330"/>
                  <a:pt x="176721" y="72330"/>
                </a:cubicBezTo>
                <a:lnTo>
                  <a:pt x="145929" y="72330"/>
                </a:lnTo>
                <a:cubicBezTo>
                  <a:pt x="125847" y="72330"/>
                  <a:pt x="109782" y="56257"/>
                  <a:pt x="109782" y="36165"/>
                </a:cubicBezTo>
                <a:cubicBezTo>
                  <a:pt x="109782" y="16073"/>
                  <a:pt x="125847" y="0"/>
                  <a:pt x="145929" y="0"/>
                </a:cubicBezTo>
                <a:lnTo>
                  <a:pt x="392938" y="0"/>
                </a:lnTo>
                <a:cubicBezTo>
                  <a:pt x="413020" y="0"/>
                  <a:pt x="429755" y="16743"/>
                  <a:pt x="429755" y="36835"/>
                </a:cubicBezTo>
                <a:cubicBezTo>
                  <a:pt x="429085" y="56257"/>
                  <a:pt x="413689" y="71661"/>
                  <a:pt x="393607" y="71661"/>
                </a:cubicBezTo>
                <a:lnTo>
                  <a:pt x="374864" y="71661"/>
                </a:lnTo>
                <a:cubicBezTo>
                  <a:pt x="352104" y="71661"/>
                  <a:pt x="333361" y="90413"/>
                  <a:pt x="333361" y="113184"/>
                </a:cubicBezTo>
                <a:lnTo>
                  <a:pt x="333361" y="118541"/>
                </a:lnTo>
                <a:cubicBezTo>
                  <a:pt x="333361" y="137964"/>
                  <a:pt x="349427" y="154037"/>
                  <a:pt x="368839" y="154037"/>
                </a:cubicBezTo>
                <a:lnTo>
                  <a:pt x="402309" y="154037"/>
                </a:lnTo>
                <a:cubicBezTo>
                  <a:pt x="427746" y="154037"/>
                  <a:pt x="447828" y="174798"/>
                  <a:pt x="447828" y="199578"/>
                </a:cubicBezTo>
                <a:cubicBezTo>
                  <a:pt x="450506" y="224358"/>
                  <a:pt x="429755" y="245120"/>
                  <a:pt x="404317" y="24512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65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C36A321-17C7-474F-B3F1-22DB5CE336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55726" y="2530222"/>
            <a:ext cx="3976024" cy="597065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32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Speaker name here</a:t>
            </a: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6A4A374F-35E8-2046-A804-C655B503DEF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81641" y="3321487"/>
            <a:ext cx="3598807" cy="106895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defRPr lang="en-US" sz="1800" b="0" i="0" kern="1200" dirty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 dirty="0"/>
              <a:t>@</a:t>
            </a:r>
            <a:r>
              <a:rPr lang="en-US" dirty="0" err="1"/>
              <a:t>yourhandle</a:t>
            </a:r>
            <a:endParaRPr lang="en-US" dirty="0"/>
          </a:p>
          <a:p>
            <a:pPr lvl="0"/>
            <a:r>
              <a:rPr lang="en-US" dirty="0" err="1"/>
              <a:t>youremail</a:t>
            </a:r>
            <a:r>
              <a:rPr lang="en-US" dirty="0"/>
              <a:t>@.com</a:t>
            </a:r>
          </a:p>
        </p:txBody>
      </p:sp>
    </p:spTree>
    <p:extLst>
      <p:ext uri="{BB962C8B-B14F-4D97-AF65-F5344CB8AC3E}">
        <p14:creationId xmlns:p14="http://schemas.microsoft.com/office/powerpoint/2010/main" val="207732344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455864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4FB3EDC3-1525-4693-92A3-9202BED6AE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869" y="58579"/>
            <a:ext cx="8899327" cy="626428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915194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2480FA6-E949-4941-AF58-6707B11200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8041" r="28526"/>
          <a:stretch/>
        </p:blipFill>
        <p:spPr>
          <a:xfrm>
            <a:off x="5834743" y="184350"/>
            <a:ext cx="3108446" cy="4771258"/>
          </a:xfrm>
          <a:prstGeom prst="rect">
            <a:avLst/>
          </a:prstGeom>
        </p:spPr>
      </p:pic>
      <p:sp>
        <p:nvSpPr>
          <p:cNvPr id="24" name="Parallelogram 23">
            <a:extLst>
              <a:ext uri="{FF2B5EF4-FFF2-40B4-BE49-F238E27FC236}">
                <a16:creationId xmlns:a16="http://schemas.microsoft.com/office/drawing/2014/main" id="{3C55A89A-6B30-E24B-BC1E-677ADED2765B}"/>
              </a:ext>
            </a:extLst>
          </p:cNvPr>
          <p:cNvSpPr/>
          <p:nvPr userDrawn="1"/>
        </p:nvSpPr>
        <p:spPr>
          <a:xfrm rot="10800000">
            <a:off x="2045152" y="18141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30">
            <a:extLst>
              <a:ext uri="{FF2B5EF4-FFF2-40B4-BE49-F238E27FC236}">
                <a16:creationId xmlns:a16="http://schemas.microsoft.com/office/drawing/2014/main" id="{DF904121-73BA-924C-8108-7ECE26762E8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4611" y="3051764"/>
            <a:ext cx="5597115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26E2917-6ECB-BC4E-AEA3-6CA4AC9897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4611" y="2324322"/>
            <a:ext cx="5597115" cy="614029"/>
          </a:xfrm>
          <a:prstGeom prst="rect">
            <a:avLst/>
          </a:prstGeom>
        </p:spPr>
        <p:txBody>
          <a:bodyPr anchor="b"/>
          <a:lstStyle>
            <a:lvl1pPr>
              <a:lnSpc>
                <a:spcPct val="90000"/>
              </a:lnSpc>
              <a:defRPr sz="4000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5562D78F-40CC-AD41-BD0E-33C79FC561E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04611" y="4108958"/>
            <a:ext cx="5361151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accent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1C12340-F4A9-8F4A-BEDC-51AC310E2B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7575" b="36686"/>
          <a:stretch/>
        </p:blipFill>
        <p:spPr>
          <a:xfrm>
            <a:off x="269104" y="403820"/>
            <a:ext cx="3090561" cy="795485"/>
          </a:xfrm>
          <a:prstGeom prst="rect">
            <a:avLst/>
          </a:prstGeom>
        </p:spPr>
      </p:pic>
      <p:sp>
        <p:nvSpPr>
          <p:cNvPr id="11" name="Graphic 2">
            <a:extLst>
              <a:ext uri="{FF2B5EF4-FFF2-40B4-BE49-F238E27FC236}">
                <a16:creationId xmlns:a16="http://schemas.microsoft.com/office/drawing/2014/main" id="{497A12A5-F278-164A-8AF2-5750CEF14614}"/>
              </a:ext>
            </a:extLst>
          </p:cNvPr>
          <p:cNvSpPr/>
          <p:nvPr userDrawn="1"/>
        </p:nvSpPr>
        <p:spPr>
          <a:xfrm>
            <a:off x="5765762" y="4060506"/>
            <a:ext cx="965280" cy="438977"/>
          </a:xfrm>
          <a:custGeom>
            <a:avLst/>
            <a:gdLst>
              <a:gd name="connsiteX0" fmla="*/ 151954 w 515437"/>
              <a:gd name="connsiteY0" fmla="*/ 240432 h 234404"/>
              <a:gd name="connsiteX1" fmla="*/ 118484 w 515437"/>
              <a:gd name="connsiteY1" fmla="*/ 240432 h 234404"/>
              <a:gd name="connsiteX2" fmla="*/ 72965 w 515437"/>
              <a:gd name="connsiteY2" fmla="*/ 194890 h 234404"/>
              <a:gd name="connsiteX3" fmla="*/ 118484 w 515437"/>
              <a:gd name="connsiteY3" fmla="*/ 149349 h 234404"/>
              <a:gd name="connsiteX4" fmla="*/ 151954 w 515437"/>
              <a:gd name="connsiteY4" fmla="*/ 149349 h 234404"/>
              <a:gd name="connsiteX5" fmla="*/ 151954 w 515437"/>
              <a:gd name="connsiteY5" fmla="*/ 149349 h 234404"/>
              <a:gd name="connsiteX6" fmla="*/ 161325 w 515437"/>
              <a:gd name="connsiteY6" fmla="*/ 149349 h 234404"/>
              <a:gd name="connsiteX7" fmla="*/ 200150 w 515437"/>
              <a:gd name="connsiteY7" fmla="*/ 110505 h 234404"/>
              <a:gd name="connsiteX8" fmla="*/ 200150 w 515437"/>
              <a:gd name="connsiteY8" fmla="*/ 110505 h 234404"/>
              <a:gd name="connsiteX9" fmla="*/ 162664 w 515437"/>
              <a:gd name="connsiteY9" fmla="*/ 71661 h 234404"/>
              <a:gd name="connsiteX10" fmla="*/ 162664 w 515437"/>
              <a:gd name="connsiteY10" fmla="*/ 71661 h 234404"/>
              <a:gd name="connsiteX11" fmla="*/ 161995 w 515437"/>
              <a:gd name="connsiteY11" fmla="*/ 71661 h 234404"/>
              <a:gd name="connsiteX12" fmla="*/ 161325 w 515437"/>
              <a:gd name="connsiteY12" fmla="*/ 71661 h 234404"/>
              <a:gd name="connsiteX13" fmla="*/ 34809 w 515437"/>
              <a:gd name="connsiteY13" fmla="*/ 71661 h 234404"/>
              <a:gd name="connsiteX14" fmla="*/ 0 w 515437"/>
              <a:gd name="connsiteY14" fmla="*/ 36165 h 234404"/>
              <a:gd name="connsiteX15" fmla="*/ 0 w 515437"/>
              <a:gd name="connsiteY15" fmla="*/ 36165 h 234404"/>
              <a:gd name="connsiteX16" fmla="*/ 36148 w 515437"/>
              <a:gd name="connsiteY16" fmla="*/ 0 h 234404"/>
              <a:gd name="connsiteX17" fmla="*/ 318634 w 515437"/>
              <a:gd name="connsiteY17" fmla="*/ 0 h 234404"/>
              <a:gd name="connsiteX18" fmla="*/ 354782 w 515437"/>
              <a:gd name="connsiteY18" fmla="*/ 36165 h 234404"/>
              <a:gd name="connsiteX19" fmla="*/ 354782 w 515437"/>
              <a:gd name="connsiteY19" fmla="*/ 36165 h 234404"/>
              <a:gd name="connsiteX20" fmla="*/ 319973 w 515437"/>
              <a:gd name="connsiteY20" fmla="*/ 71661 h 234404"/>
              <a:gd name="connsiteX21" fmla="*/ 307924 w 515437"/>
              <a:gd name="connsiteY21" fmla="*/ 71661 h 234404"/>
              <a:gd name="connsiteX22" fmla="*/ 307254 w 515437"/>
              <a:gd name="connsiteY22" fmla="*/ 71661 h 234404"/>
              <a:gd name="connsiteX23" fmla="*/ 305916 w 515437"/>
              <a:gd name="connsiteY23" fmla="*/ 71661 h 234404"/>
              <a:gd name="connsiteX24" fmla="*/ 305916 w 515437"/>
              <a:gd name="connsiteY24" fmla="*/ 71661 h 234404"/>
              <a:gd name="connsiteX25" fmla="*/ 269099 w 515437"/>
              <a:gd name="connsiteY25" fmla="*/ 110505 h 234404"/>
              <a:gd name="connsiteX26" fmla="*/ 269099 w 515437"/>
              <a:gd name="connsiteY26" fmla="*/ 110505 h 234404"/>
              <a:gd name="connsiteX27" fmla="*/ 307924 w 515437"/>
              <a:gd name="connsiteY27" fmla="*/ 149349 h 234404"/>
              <a:gd name="connsiteX28" fmla="*/ 317965 w 515437"/>
              <a:gd name="connsiteY28" fmla="*/ 149349 h 234404"/>
              <a:gd name="connsiteX29" fmla="*/ 317965 w 515437"/>
              <a:gd name="connsiteY29" fmla="*/ 149349 h 234404"/>
              <a:gd name="connsiteX30" fmla="*/ 360806 w 515437"/>
              <a:gd name="connsiteY30" fmla="*/ 149349 h 234404"/>
              <a:gd name="connsiteX31" fmla="*/ 379550 w 515437"/>
              <a:gd name="connsiteY31" fmla="*/ 149349 h 234404"/>
              <a:gd name="connsiteX32" fmla="*/ 475943 w 515437"/>
              <a:gd name="connsiteY32" fmla="*/ 149349 h 234404"/>
              <a:gd name="connsiteX33" fmla="*/ 521462 w 515437"/>
              <a:gd name="connsiteY33" fmla="*/ 194890 h 234404"/>
              <a:gd name="connsiteX34" fmla="*/ 475943 w 515437"/>
              <a:gd name="connsiteY34" fmla="*/ 240432 h 234404"/>
              <a:gd name="connsiteX35" fmla="*/ 380888 w 515437"/>
              <a:gd name="connsiteY35" fmla="*/ 240432 h 234404"/>
              <a:gd name="connsiteX36" fmla="*/ 361476 w 515437"/>
              <a:gd name="connsiteY36" fmla="*/ 240432 h 234404"/>
              <a:gd name="connsiteX37" fmla="*/ 345410 w 515437"/>
              <a:gd name="connsiteY37" fmla="*/ 240432 h 234404"/>
              <a:gd name="connsiteX38" fmla="*/ 151954 w 515437"/>
              <a:gd name="connsiteY38" fmla="*/ 240432 h 234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515437" h="234404">
                <a:moveTo>
                  <a:pt x="151954" y="240432"/>
                </a:moveTo>
                <a:lnTo>
                  <a:pt x="118484" y="240432"/>
                </a:lnTo>
                <a:cubicBezTo>
                  <a:pt x="93047" y="240432"/>
                  <a:pt x="72965" y="219670"/>
                  <a:pt x="72965" y="194890"/>
                </a:cubicBezTo>
                <a:cubicBezTo>
                  <a:pt x="72965" y="169441"/>
                  <a:pt x="93716" y="149349"/>
                  <a:pt x="118484" y="149349"/>
                </a:cubicBezTo>
                <a:lnTo>
                  <a:pt x="151954" y="149349"/>
                </a:lnTo>
                <a:cubicBezTo>
                  <a:pt x="151954" y="149349"/>
                  <a:pt x="151954" y="149349"/>
                  <a:pt x="151954" y="149349"/>
                </a:cubicBezTo>
                <a:lnTo>
                  <a:pt x="161325" y="149349"/>
                </a:lnTo>
                <a:cubicBezTo>
                  <a:pt x="182746" y="149349"/>
                  <a:pt x="200150" y="131936"/>
                  <a:pt x="200150" y="110505"/>
                </a:cubicBezTo>
                <a:lnTo>
                  <a:pt x="200150" y="110505"/>
                </a:lnTo>
                <a:cubicBezTo>
                  <a:pt x="200150" y="89744"/>
                  <a:pt x="183415" y="72331"/>
                  <a:pt x="162664" y="71661"/>
                </a:cubicBezTo>
                <a:lnTo>
                  <a:pt x="162664" y="71661"/>
                </a:lnTo>
                <a:lnTo>
                  <a:pt x="161995" y="71661"/>
                </a:lnTo>
                <a:cubicBezTo>
                  <a:pt x="161995" y="71661"/>
                  <a:pt x="161325" y="71661"/>
                  <a:pt x="161325" y="71661"/>
                </a:cubicBezTo>
                <a:lnTo>
                  <a:pt x="34809" y="71661"/>
                </a:lnTo>
                <a:cubicBezTo>
                  <a:pt x="15396" y="70991"/>
                  <a:pt x="0" y="55587"/>
                  <a:pt x="0" y="36165"/>
                </a:cubicBezTo>
                <a:lnTo>
                  <a:pt x="0" y="36165"/>
                </a:lnTo>
                <a:cubicBezTo>
                  <a:pt x="0" y="16074"/>
                  <a:pt x="16066" y="0"/>
                  <a:pt x="36148" y="0"/>
                </a:cubicBezTo>
                <a:lnTo>
                  <a:pt x="318634" y="0"/>
                </a:lnTo>
                <a:cubicBezTo>
                  <a:pt x="338716" y="0"/>
                  <a:pt x="354782" y="16074"/>
                  <a:pt x="354782" y="36165"/>
                </a:cubicBezTo>
                <a:lnTo>
                  <a:pt x="354782" y="36165"/>
                </a:lnTo>
                <a:cubicBezTo>
                  <a:pt x="354782" y="55587"/>
                  <a:pt x="339386" y="71661"/>
                  <a:pt x="319973" y="71661"/>
                </a:cubicBezTo>
                <a:lnTo>
                  <a:pt x="307924" y="71661"/>
                </a:lnTo>
                <a:cubicBezTo>
                  <a:pt x="307924" y="71661"/>
                  <a:pt x="307254" y="71661"/>
                  <a:pt x="307254" y="71661"/>
                </a:cubicBezTo>
                <a:lnTo>
                  <a:pt x="305916" y="71661"/>
                </a:lnTo>
                <a:lnTo>
                  <a:pt x="305916" y="71661"/>
                </a:lnTo>
                <a:cubicBezTo>
                  <a:pt x="285834" y="73000"/>
                  <a:pt x="269099" y="89744"/>
                  <a:pt x="269099" y="110505"/>
                </a:cubicBezTo>
                <a:lnTo>
                  <a:pt x="269099" y="110505"/>
                </a:lnTo>
                <a:cubicBezTo>
                  <a:pt x="269099" y="131936"/>
                  <a:pt x="286503" y="149349"/>
                  <a:pt x="307924" y="149349"/>
                </a:cubicBezTo>
                <a:lnTo>
                  <a:pt x="317965" y="149349"/>
                </a:lnTo>
                <a:cubicBezTo>
                  <a:pt x="317965" y="149349"/>
                  <a:pt x="317965" y="149349"/>
                  <a:pt x="317965" y="149349"/>
                </a:cubicBezTo>
                <a:lnTo>
                  <a:pt x="360806" y="149349"/>
                </a:lnTo>
                <a:lnTo>
                  <a:pt x="379550" y="149349"/>
                </a:lnTo>
                <a:lnTo>
                  <a:pt x="475943" y="149349"/>
                </a:lnTo>
                <a:cubicBezTo>
                  <a:pt x="501380" y="149349"/>
                  <a:pt x="521462" y="170111"/>
                  <a:pt x="521462" y="194890"/>
                </a:cubicBezTo>
                <a:cubicBezTo>
                  <a:pt x="521462" y="220340"/>
                  <a:pt x="500711" y="240432"/>
                  <a:pt x="475943" y="240432"/>
                </a:cubicBezTo>
                <a:lnTo>
                  <a:pt x="380888" y="240432"/>
                </a:lnTo>
                <a:lnTo>
                  <a:pt x="361476" y="240432"/>
                </a:lnTo>
                <a:lnTo>
                  <a:pt x="345410" y="240432"/>
                </a:lnTo>
                <a:lnTo>
                  <a:pt x="151954" y="240432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76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261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2024763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F7700-1698-4E5F-A1CC-3FC4A3469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11D77C-927F-4543-B705-5DF99B2D1E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A30EA6-3AEA-4B61-A304-0E950E36EE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11/2/2019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CF3E47-7534-4A00-956C-4503638781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847889-56B6-455C-A86E-5208F367A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689288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0CBE5-2FA6-4201-B61A-AA19C9451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BB7DFE-E38A-4728-82AC-17447CB250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A8DBD1-F1AA-4798-A3F2-4DFC654D28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2F2DB8-0990-4FF6-95A8-22AC0637EB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11/2/2019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B297CC-5ACA-4C54-8BD0-FF8F2BE9A1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9B7AC0-88AF-4AFA-A9DD-7BACE5C63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093165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E04D08-2A2C-DA4E-AB5E-BB8634E1DE3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5160" r="12928"/>
          <a:stretch/>
        </p:blipFill>
        <p:spPr>
          <a:xfrm>
            <a:off x="4534125" y="200317"/>
            <a:ext cx="4416902" cy="4757362"/>
          </a:xfrm>
          <a:prstGeom prst="rect">
            <a:avLst/>
          </a:prstGeom>
        </p:spPr>
      </p:pic>
      <p:sp>
        <p:nvSpPr>
          <p:cNvPr id="24" name="Parallelogram 23">
            <a:extLst>
              <a:ext uri="{FF2B5EF4-FFF2-40B4-BE49-F238E27FC236}">
                <a16:creationId xmlns:a16="http://schemas.microsoft.com/office/drawing/2014/main" id="{3C55A89A-6B30-E24B-BC1E-677ADED2765B}"/>
              </a:ext>
            </a:extLst>
          </p:cNvPr>
          <p:cNvSpPr/>
          <p:nvPr userDrawn="1"/>
        </p:nvSpPr>
        <p:spPr>
          <a:xfrm rot="10800000">
            <a:off x="2045152" y="18141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30">
            <a:extLst>
              <a:ext uri="{FF2B5EF4-FFF2-40B4-BE49-F238E27FC236}">
                <a16:creationId xmlns:a16="http://schemas.microsoft.com/office/drawing/2014/main" id="{DF904121-73BA-924C-8108-7ECE26762E8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4611" y="3051764"/>
            <a:ext cx="5597115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26E2917-6ECB-BC4E-AEA3-6CA4AC9897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4611" y="2324322"/>
            <a:ext cx="5597115" cy="614029"/>
          </a:xfrm>
          <a:prstGeom prst="rect">
            <a:avLst/>
          </a:prstGeom>
        </p:spPr>
        <p:txBody>
          <a:bodyPr anchor="b"/>
          <a:lstStyle>
            <a:lvl1pPr>
              <a:lnSpc>
                <a:spcPct val="90000"/>
              </a:lnSpc>
              <a:defRPr sz="4000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Session title here</a:t>
            </a:r>
          </a:p>
        </p:txBody>
      </p:sp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5562D78F-40CC-AD41-BD0E-33C79FC561E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04611" y="4108958"/>
            <a:ext cx="5361151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accent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1C12340-F4A9-8F4A-BEDC-51AC310E2B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7575" b="36686"/>
          <a:stretch/>
        </p:blipFill>
        <p:spPr>
          <a:xfrm>
            <a:off x="269104" y="403820"/>
            <a:ext cx="3090561" cy="795485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8D1C74C9-555A-C742-A578-CE69FDDB62AD}"/>
              </a:ext>
            </a:extLst>
          </p:cNvPr>
          <p:cNvSpPr/>
          <p:nvPr userDrawn="1"/>
        </p:nvSpPr>
        <p:spPr>
          <a:xfrm>
            <a:off x="5723269" y="4036881"/>
            <a:ext cx="1078882" cy="462602"/>
          </a:xfrm>
          <a:custGeom>
            <a:avLst/>
            <a:gdLst>
              <a:gd name="connsiteX0" fmla="*/ 0 w 374863"/>
              <a:gd name="connsiteY0" fmla="*/ 26789 h 160734"/>
              <a:gd name="connsiteX1" fmla="*/ 26776 w 374863"/>
              <a:gd name="connsiteY1" fmla="*/ 0 h 160734"/>
              <a:gd name="connsiteX2" fmla="*/ 173375 w 374863"/>
              <a:gd name="connsiteY2" fmla="*/ 0 h 160734"/>
              <a:gd name="connsiteX3" fmla="*/ 200151 w 374863"/>
              <a:gd name="connsiteY3" fmla="*/ 26789 h 160734"/>
              <a:gd name="connsiteX4" fmla="*/ 200151 w 374863"/>
              <a:gd name="connsiteY4" fmla="*/ 26789 h 160734"/>
              <a:gd name="connsiteX5" fmla="*/ 200151 w 374863"/>
              <a:gd name="connsiteY5" fmla="*/ 59606 h 160734"/>
              <a:gd name="connsiteX6" fmla="*/ 232282 w 374863"/>
              <a:gd name="connsiteY6" fmla="*/ 91752 h 160734"/>
              <a:gd name="connsiteX7" fmla="*/ 338717 w 374863"/>
              <a:gd name="connsiteY7" fmla="*/ 91752 h 160734"/>
              <a:gd name="connsiteX8" fmla="*/ 376203 w 374863"/>
              <a:gd name="connsiteY8" fmla="*/ 129257 h 160734"/>
              <a:gd name="connsiteX9" fmla="*/ 338717 w 374863"/>
              <a:gd name="connsiteY9" fmla="*/ 166762 h 160734"/>
              <a:gd name="connsiteX10" fmla="*/ 149276 w 374863"/>
              <a:gd name="connsiteY10" fmla="*/ 166762 h 160734"/>
              <a:gd name="connsiteX11" fmla="*/ 95724 w 374863"/>
              <a:gd name="connsiteY11" fmla="*/ 113184 h 160734"/>
              <a:gd name="connsiteX12" fmla="*/ 95724 w 374863"/>
              <a:gd name="connsiteY12" fmla="*/ 85725 h 160734"/>
              <a:gd name="connsiteX13" fmla="*/ 63593 w 374863"/>
              <a:gd name="connsiteY13" fmla="*/ 53578 h 160734"/>
              <a:gd name="connsiteX14" fmla="*/ 28115 w 374863"/>
              <a:gd name="connsiteY14" fmla="*/ 53578 h 160734"/>
              <a:gd name="connsiteX15" fmla="*/ 670 w 374863"/>
              <a:gd name="connsiteY15" fmla="*/ 27459 h 160734"/>
              <a:gd name="connsiteX16" fmla="*/ 0 w 374863"/>
              <a:gd name="connsiteY16" fmla="*/ 26789 h 160734"/>
              <a:gd name="connsiteX17" fmla="*/ 0 w 374863"/>
              <a:gd name="connsiteY17" fmla="*/ 26789 h 160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74863" h="160734">
                <a:moveTo>
                  <a:pt x="0" y="26789"/>
                </a:moveTo>
                <a:cubicBezTo>
                  <a:pt x="0" y="12055"/>
                  <a:pt x="12050" y="0"/>
                  <a:pt x="26776" y="0"/>
                </a:cubicBezTo>
                <a:lnTo>
                  <a:pt x="173375" y="0"/>
                </a:lnTo>
                <a:cubicBezTo>
                  <a:pt x="188102" y="0"/>
                  <a:pt x="200151" y="12055"/>
                  <a:pt x="200151" y="26789"/>
                </a:cubicBezTo>
                <a:lnTo>
                  <a:pt x="200151" y="26789"/>
                </a:lnTo>
                <a:lnTo>
                  <a:pt x="200151" y="59606"/>
                </a:lnTo>
                <a:cubicBezTo>
                  <a:pt x="200151" y="77019"/>
                  <a:pt x="214208" y="91752"/>
                  <a:pt x="232282" y="91752"/>
                </a:cubicBezTo>
                <a:lnTo>
                  <a:pt x="338717" y="91752"/>
                </a:lnTo>
                <a:cubicBezTo>
                  <a:pt x="359468" y="91752"/>
                  <a:pt x="376203" y="108496"/>
                  <a:pt x="376203" y="129257"/>
                </a:cubicBezTo>
                <a:cubicBezTo>
                  <a:pt x="376203" y="150019"/>
                  <a:pt x="359468" y="166762"/>
                  <a:pt x="338717" y="166762"/>
                </a:cubicBezTo>
                <a:lnTo>
                  <a:pt x="149276" y="166762"/>
                </a:lnTo>
                <a:cubicBezTo>
                  <a:pt x="119823" y="166762"/>
                  <a:pt x="95724" y="142652"/>
                  <a:pt x="95724" y="113184"/>
                </a:cubicBezTo>
                <a:lnTo>
                  <a:pt x="95724" y="85725"/>
                </a:lnTo>
                <a:cubicBezTo>
                  <a:pt x="95724" y="68312"/>
                  <a:pt x="81667" y="53578"/>
                  <a:pt x="63593" y="53578"/>
                </a:cubicBezTo>
                <a:lnTo>
                  <a:pt x="28115" y="53578"/>
                </a:lnTo>
                <a:cubicBezTo>
                  <a:pt x="13388" y="53578"/>
                  <a:pt x="1339" y="42193"/>
                  <a:pt x="670" y="27459"/>
                </a:cubicBezTo>
                <a:cubicBezTo>
                  <a:pt x="0" y="28128"/>
                  <a:pt x="0" y="27459"/>
                  <a:pt x="0" y="26789"/>
                </a:cubicBezTo>
                <a:lnTo>
                  <a:pt x="0" y="2678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76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54731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2480FA6-E949-4941-AF58-6707B11200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8041" r="28526"/>
          <a:stretch/>
        </p:blipFill>
        <p:spPr>
          <a:xfrm>
            <a:off x="5834743" y="184350"/>
            <a:ext cx="3108446" cy="4771258"/>
          </a:xfrm>
          <a:prstGeom prst="rect">
            <a:avLst/>
          </a:prstGeom>
        </p:spPr>
      </p:pic>
      <p:sp>
        <p:nvSpPr>
          <p:cNvPr id="24" name="Parallelogram 23">
            <a:extLst>
              <a:ext uri="{FF2B5EF4-FFF2-40B4-BE49-F238E27FC236}">
                <a16:creationId xmlns:a16="http://schemas.microsoft.com/office/drawing/2014/main" id="{3C55A89A-6B30-E24B-BC1E-677ADED2765B}"/>
              </a:ext>
            </a:extLst>
          </p:cNvPr>
          <p:cNvSpPr/>
          <p:nvPr userDrawn="1"/>
        </p:nvSpPr>
        <p:spPr>
          <a:xfrm rot="10800000">
            <a:off x="2045152" y="18141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30">
            <a:extLst>
              <a:ext uri="{FF2B5EF4-FFF2-40B4-BE49-F238E27FC236}">
                <a16:creationId xmlns:a16="http://schemas.microsoft.com/office/drawing/2014/main" id="{DF904121-73BA-924C-8108-7ECE26762E8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4611" y="3051764"/>
            <a:ext cx="5597115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26E2917-6ECB-BC4E-AEA3-6CA4AC9897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4611" y="2324322"/>
            <a:ext cx="5597115" cy="614029"/>
          </a:xfrm>
          <a:prstGeom prst="rect">
            <a:avLst/>
          </a:prstGeom>
        </p:spPr>
        <p:txBody>
          <a:bodyPr anchor="b"/>
          <a:lstStyle>
            <a:lvl1pPr>
              <a:lnSpc>
                <a:spcPct val="90000"/>
              </a:lnSpc>
              <a:defRPr sz="4000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5562D78F-40CC-AD41-BD0E-33C79FC561E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04611" y="4108958"/>
            <a:ext cx="5361151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accent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1C12340-F4A9-8F4A-BEDC-51AC310E2B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7575" b="36686"/>
          <a:stretch/>
        </p:blipFill>
        <p:spPr>
          <a:xfrm>
            <a:off x="269104" y="403820"/>
            <a:ext cx="3090561" cy="795485"/>
          </a:xfrm>
          <a:prstGeom prst="rect">
            <a:avLst/>
          </a:prstGeom>
        </p:spPr>
      </p:pic>
      <p:sp>
        <p:nvSpPr>
          <p:cNvPr id="11" name="Graphic 2">
            <a:extLst>
              <a:ext uri="{FF2B5EF4-FFF2-40B4-BE49-F238E27FC236}">
                <a16:creationId xmlns:a16="http://schemas.microsoft.com/office/drawing/2014/main" id="{497A12A5-F278-164A-8AF2-5750CEF14614}"/>
              </a:ext>
            </a:extLst>
          </p:cNvPr>
          <p:cNvSpPr/>
          <p:nvPr userDrawn="1"/>
        </p:nvSpPr>
        <p:spPr>
          <a:xfrm>
            <a:off x="5765762" y="4060506"/>
            <a:ext cx="965280" cy="438977"/>
          </a:xfrm>
          <a:custGeom>
            <a:avLst/>
            <a:gdLst>
              <a:gd name="connsiteX0" fmla="*/ 151954 w 515437"/>
              <a:gd name="connsiteY0" fmla="*/ 240432 h 234404"/>
              <a:gd name="connsiteX1" fmla="*/ 118484 w 515437"/>
              <a:gd name="connsiteY1" fmla="*/ 240432 h 234404"/>
              <a:gd name="connsiteX2" fmla="*/ 72965 w 515437"/>
              <a:gd name="connsiteY2" fmla="*/ 194890 h 234404"/>
              <a:gd name="connsiteX3" fmla="*/ 118484 w 515437"/>
              <a:gd name="connsiteY3" fmla="*/ 149349 h 234404"/>
              <a:gd name="connsiteX4" fmla="*/ 151954 w 515437"/>
              <a:gd name="connsiteY4" fmla="*/ 149349 h 234404"/>
              <a:gd name="connsiteX5" fmla="*/ 151954 w 515437"/>
              <a:gd name="connsiteY5" fmla="*/ 149349 h 234404"/>
              <a:gd name="connsiteX6" fmla="*/ 161325 w 515437"/>
              <a:gd name="connsiteY6" fmla="*/ 149349 h 234404"/>
              <a:gd name="connsiteX7" fmla="*/ 200150 w 515437"/>
              <a:gd name="connsiteY7" fmla="*/ 110505 h 234404"/>
              <a:gd name="connsiteX8" fmla="*/ 200150 w 515437"/>
              <a:gd name="connsiteY8" fmla="*/ 110505 h 234404"/>
              <a:gd name="connsiteX9" fmla="*/ 162664 w 515437"/>
              <a:gd name="connsiteY9" fmla="*/ 71661 h 234404"/>
              <a:gd name="connsiteX10" fmla="*/ 162664 w 515437"/>
              <a:gd name="connsiteY10" fmla="*/ 71661 h 234404"/>
              <a:gd name="connsiteX11" fmla="*/ 161995 w 515437"/>
              <a:gd name="connsiteY11" fmla="*/ 71661 h 234404"/>
              <a:gd name="connsiteX12" fmla="*/ 161325 w 515437"/>
              <a:gd name="connsiteY12" fmla="*/ 71661 h 234404"/>
              <a:gd name="connsiteX13" fmla="*/ 34809 w 515437"/>
              <a:gd name="connsiteY13" fmla="*/ 71661 h 234404"/>
              <a:gd name="connsiteX14" fmla="*/ 0 w 515437"/>
              <a:gd name="connsiteY14" fmla="*/ 36165 h 234404"/>
              <a:gd name="connsiteX15" fmla="*/ 0 w 515437"/>
              <a:gd name="connsiteY15" fmla="*/ 36165 h 234404"/>
              <a:gd name="connsiteX16" fmla="*/ 36148 w 515437"/>
              <a:gd name="connsiteY16" fmla="*/ 0 h 234404"/>
              <a:gd name="connsiteX17" fmla="*/ 318634 w 515437"/>
              <a:gd name="connsiteY17" fmla="*/ 0 h 234404"/>
              <a:gd name="connsiteX18" fmla="*/ 354782 w 515437"/>
              <a:gd name="connsiteY18" fmla="*/ 36165 h 234404"/>
              <a:gd name="connsiteX19" fmla="*/ 354782 w 515437"/>
              <a:gd name="connsiteY19" fmla="*/ 36165 h 234404"/>
              <a:gd name="connsiteX20" fmla="*/ 319973 w 515437"/>
              <a:gd name="connsiteY20" fmla="*/ 71661 h 234404"/>
              <a:gd name="connsiteX21" fmla="*/ 307924 w 515437"/>
              <a:gd name="connsiteY21" fmla="*/ 71661 h 234404"/>
              <a:gd name="connsiteX22" fmla="*/ 307254 w 515437"/>
              <a:gd name="connsiteY22" fmla="*/ 71661 h 234404"/>
              <a:gd name="connsiteX23" fmla="*/ 305916 w 515437"/>
              <a:gd name="connsiteY23" fmla="*/ 71661 h 234404"/>
              <a:gd name="connsiteX24" fmla="*/ 305916 w 515437"/>
              <a:gd name="connsiteY24" fmla="*/ 71661 h 234404"/>
              <a:gd name="connsiteX25" fmla="*/ 269099 w 515437"/>
              <a:gd name="connsiteY25" fmla="*/ 110505 h 234404"/>
              <a:gd name="connsiteX26" fmla="*/ 269099 w 515437"/>
              <a:gd name="connsiteY26" fmla="*/ 110505 h 234404"/>
              <a:gd name="connsiteX27" fmla="*/ 307924 w 515437"/>
              <a:gd name="connsiteY27" fmla="*/ 149349 h 234404"/>
              <a:gd name="connsiteX28" fmla="*/ 317965 w 515437"/>
              <a:gd name="connsiteY28" fmla="*/ 149349 h 234404"/>
              <a:gd name="connsiteX29" fmla="*/ 317965 w 515437"/>
              <a:gd name="connsiteY29" fmla="*/ 149349 h 234404"/>
              <a:gd name="connsiteX30" fmla="*/ 360806 w 515437"/>
              <a:gd name="connsiteY30" fmla="*/ 149349 h 234404"/>
              <a:gd name="connsiteX31" fmla="*/ 379550 w 515437"/>
              <a:gd name="connsiteY31" fmla="*/ 149349 h 234404"/>
              <a:gd name="connsiteX32" fmla="*/ 475943 w 515437"/>
              <a:gd name="connsiteY32" fmla="*/ 149349 h 234404"/>
              <a:gd name="connsiteX33" fmla="*/ 521462 w 515437"/>
              <a:gd name="connsiteY33" fmla="*/ 194890 h 234404"/>
              <a:gd name="connsiteX34" fmla="*/ 475943 w 515437"/>
              <a:gd name="connsiteY34" fmla="*/ 240432 h 234404"/>
              <a:gd name="connsiteX35" fmla="*/ 380888 w 515437"/>
              <a:gd name="connsiteY35" fmla="*/ 240432 h 234404"/>
              <a:gd name="connsiteX36" fmla="*/ 361476 w 515437"/>
              <a:gd name="connsiteY36" fmla="*/ 240432 h 234404"/>
              <a:gd name="connsiteX37" fmla="*/ 345410 w 515437"/>
              <a:gd name="connsiteY37" fmla="*/ 240432 h 234404"/>
              <a:gd name="connsiteX38" fmla="*/ 151954 w 515437"/>
              <a:gd name="connsiteY38" fmla="*/ 240432 h 234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515437" h="234404">
                <a:moveTo>
                  <a:pt x="151954" y="240432"/>
                </a:moveTo>
                <a:lnTo>
                  <a:pt x="118484" y="240432"/>
                </a:lnTo>
                <a:cubicBezTo>
                  <a:pt x="93047" y="240432"/>
                  <a:pt x="72965" y="219670"/>
                  <a:pt x="72965" y="194890"/>
                </a:cubicBezTo>
                <a:cubicBezTo>
                  <a:pt x="72965" y="169441"/>
                  <a:pt x="93716" y="149349"/>
                  <a:pt x="118484" y="149349"/>
                </a:cubicBezTo>
                <a:lnTo>
                  <a:pt x="151954" y="149349"/>
                </a:lnTo>
                <a:cubicBezTo>
                  <a:pt x="151954" y="149349"/>
                  <a:pt x="151954" y="149349"/>
                  <a:pt x="151954" y="149349"/>
                </a:cubicBezTo>
                <a:lnTo>
                  <a:pt x="161325" y="149349"/>
                </a:lnTo>
                <a:cubicBezTo>
                  <a:pt x="182746" y="149349"/>
                  <a:pt x="200150" y="131936"/>
                  <a:pt x="200150" y="110505"/>
                </a:cubicBezTo>
                <a:lnTo>
                  <a:pt x="200150" y="110505"/>
                </a:lnTo>
                <a:cubicBezTo>
                  <a:pt x="200150" y="89744"/>
                  <a:pt x="183415" y="72331"/>
                  <a:pt x="162664" y="71661"/>
                </a:cubicBezTo>
                <a:lnTo>
                  <a:pt x="162664" y="71661"/>
                </a:lnTo>
                <a:lnTo>
                  <a:pt x="161995" y="71661"/>
                </a:lnTo>
                <a:cubicBezTo>
                  <a:pt x="161995" y="71661"/>
                  <a:pt x="161325" y="71661"/>
                  <a:pt x="161325" y="71661"/>
                </a:cubicBezTo>
                <a:lnTo>
                  <a:pt x="34809" y="71661"/>
                </a:lnTo>
                <a:cubicBezTo>
                  <a:pt x="15396" y="70991"/>
                  <a:pt x="0" y="55587"/>
                  <a:pt x="0" y="36165"/>
                </a:cubicBezTo>
                <a:lnTo>
                  <a:pt x="0" y="36165"/>
                </a:lnTo>
                <a:cubicBezTo>
                  <a:pt x="0" y="16074"/>
                  <a:pt x="16066" y="0"/>
                  <a:pt x="36148" y="0"/>
                </a:cubicBezTo>
                <a:lnTo>
                  <a:pt x="318634" y="0"/>
                </a:lnTo>
                <a:cubicBezTo>
                  <a:pt x="338716" y="0"/>
                  <a:pt x="354782" y="16074"/>
                  <a:pt x="354782" y="36165"/>
                </a:cubicBezTo>
                <a:lnTo>
                  <a:pt x="354782" y="36165"/>
                </a:lnTo>
                <a:cubicBezTo>
                  <a:pt x="354782" y="55587"/>
                  <a:pt x="339386" y="71661"/>
                  <a:pt x="319973" y="71661"/>
                </a:cubicBezTo>
                <a:lnTo>
                  <a:pt x="307924" y="71661"/>
                </a:lnTo>
                <a:cubicBezTo>
                  <a:pt x="307924" y="71661"/>
                  <a:pt x="307254" y="71661"/>
                  <a:pt x="307254" y="71661"/>
                </a:cubicBezTo>
                <a:lnTo>
                  <a:pt x="305916" y="71661"/>
                </a:lnTo>
                <a:lnTo>
                  <a:pt x="305916" y="71661"/>
                </a:lnTo>
                <a:cubicBezTo>
                  <a:pt x="285834" y="73000"/>
                  <a:pt x="269099" y="89744"/>
                  <a:pt x="269099" y="110505"/>
                </a:cubicBezTo>
                <a:lnTo>
                  <a:pt x="269099" y="110505"/>
                </a:lnTo>
                <a:cubicBezTo>
                  <a:pt x="269099" y="131936"/>
                  <a:pt x="286503" y="149349"/>
                  <a:pt x="307924" y="149349"/>
                </a:cubicBezTo>
                <a:lnTo>
                  <a:pt x="317965" y="149349"/>
                </a:lnTo>
                <a:cubicBezTo>
                  <a:pt x="317965" y="149349"/>
                  <a:pt x="317965" y="149349"/>
                  <a:pt x="317965" y="149349"/>
                </a:cubicBezTo>
                <a:lnTo>
                  <a:pt x="360806" y="149349"/>
                </a:lnTo>
                <a:lnTo>
                  <a:pt x="379550" y="149349"/>
                </a:lnTo>
                <a:lnTo>
                  <a:pt x="475943" y="149349"/>
                </a:lnTo>
                <a:cubicBezTo>
                  <a:pt x="501380" y="149349"/>
                  <a:pt x="521462" y="170111"/>
                  <a:pt x="521462" y="194890"/>
                </a:cubicBezTo>
                <a:cubicBezTo>
                  <a:pt x="521462" y="220340"/>
                  <a:pt x="500711" y="240432"/>
                  <a:pt x="475943" y="240432"/>
                </a:cubicBezTo>
                <a:lnTo>
                  <a:pt x="380888" y="240432"/>
                </a:lnTo>
                <a:lnTo>
                  <a:pt x="361476" y="240432"/>
                </a:lnTo>
                <a:lnTo>
                  <a:pt x="345410" y="240432"/>
                </a:lnTo>
                <a:lnTo>
                  <a:pt x="151954" y="240432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76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1087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3597B3-E20C-1044-B917-079594B771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5764" r="8244"/>
          <a:stretch/>
        </p:blipFill>
        <p:spPr>
          <a:xfrm>
            <a:off x="5654350" y="182834"/>
            <a:ext cx="3296675" cy="4776314"/>
          </a:xfrm>
          <a:prstGeom prst="rect">
            <a:avLst/>
          </a:prstGeom>
        </p:spPr>
      </p:pic>
      <p:sp>
        <p:nvSpPr>
          <p:cNvPr id="24" name="Parallelogram 23">
            <a:extLst>
              <a:ext uri="{FF2B5EF4-FFF2-40B4-BE49-F238E27FC236}">
                <a16:creationId xmlns:a16="http://schemas.microsoft.com/office/drawing/2014/main" id="{3C55A89A-6B30-E24B-BC1E-677ADED2765B}"/>
              </a:ext>
            </a:extLst>
          </p:cNvPr>
          <p:cNvSpPr/>
          <p:nvPr userDrawn="1"/>
        </p:nvSpPr>
        <p:spPr>
          <a:xfrm rot="10800000">
            <a:off x="2045152" y="18141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30">
            <a:extLst>
              <a:ext uri="{FF2B5EF4-FFF2-40B4-BE49-F238E27FC236}">
                <a16:creationId xmlns:a16="http://schemas.microsoft.com/office/drawing/2014/main" id="{DF904121-73BA-924C-8108-7ECE26762E8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4611" y="3051764"/>
            <a:ext cx="5597115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26E2917-6ECB-BC4E-AEA3-6CA4AC9897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4611" y="2324322"/>
            <a:ext cx="5597115" cy="614029"/>
          </a:xfrm>
          <a:prstGeom prst="rect">
            <a:avLst/>
          </a:prstGeom>
        </p:spPr>
        <p:txBody>
          <a:bodyPr anchor="b"/>
          <a:lstStyle>
            <a:lvl1pPr>
              <a:lnSpc>
                <a:spcPct val="90000"/>
              </a:lnSpc>
              <a:defRPr sz="4000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5562D78F-40CC-AD41-BD0E-33C79FC561E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04611" y="4108958"/>
            <a:ext cx="5361151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accent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1C12340-F4A9-8F4A-BEDC-51AC310E2B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7575" b="36686"/>
          <a:stretch/>
        </p:blipFill>
        <p:spPr>
          <a:xfrm>
            <a:off x="269104" y="403820"/>
            <a:ext cx="3090561" cy="795485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307758F5-A90E-F74D-A2E8-E0824E9C9130}"/>
              </a:ext>
            </a:extLst>
          </p:cNvPr>
          <p:cNvSpPr/>
          <p:nvPr userDrawn="1"/>
        </p:nvSpPr>
        <p:spPr>
          <a:xfrm>
            <a:off x="5684961" y="3853775"/>
            <a:ext cx="973310" cy="724096"/>
          </a:xfrm>
          <a:custGeom>
            <a:avLst/>
            <a:gdLst>
              <a:gd name="connsiteX0" fmla="*/ 404317 w 522131"/>
              <a:gd name="connsiteY0" fmla="*/ 245120 h 388441"/>
              <a:gd name="connsiteX1" fmla="*/ 370847 w 522131"/>
              <a:gd name="connsiteY1" fmla="*/ 245120 h 388441"/>
              <a:gd name="connsiteX2" fmla="*/ 370847 w 522131"/>
              <a:gd name="connsiteY2" fmla="*/ 245120 h 388441"/>
              <a:gd name="connsiteX3" fmla="*/ 361476 w 522131"/>
              <a:gd name="connsiteY3" fmla="*/ 245120 h 388441"/>
              <a:gd name="connsiteX4" fmla="*/ 322651 w 522131"/>
              <a:gd name="connsiteY4" fmla="*/ 283964 h 388441"/>
              <a:gd name="connsiteX5" fmla="*/ 322651 w 522131"/>
              <a:gd name="connsiteY5" fmla="*/ 283964 h 388441"/>
              <a:gd name="connsiteX6" fmla="*/ 360137 w 522131"/>
              <a:gd name="connsiteY6" fmla="*/ 322808 h 388441"/>
              <a:gd name="connsiteX7" fmla="*/ 360137 w 522131"/>
              <a:gd name="connsiteY7" fmla="*/ 322808 h 388441"/>
              <a:gd name="connsiteX8" fmla="*/ 360806 w 522131"/>
              <a:gd name="connsiteY8" fmla="*/ 322808 h 388441"/>
              <a:gd name="connsiteX9" fmla="*/ 361476 w 522131"/>
              <a:gd name="connsiteY9" fmla="*/ 322808 h 388441"/>
              <a:gd name="connsiteX10" fmla="*/ 487992 w 522131"/>
              <a:gd name="connsiteY10" fmla="*/ 322808 h 388441"/>
              <a:gd name="connsiteX11" fmla="*/ 522801 w 522131"/>
              <a:gd name="connsiteY11" fmla="*/ 358304 h 388441"/>
              <a:gd name="connsiteX12" fmla="*/ 522801 w 522131"/>
              <a:gd name="connsiteY12" fmla="*/ 358304 h 388441"/>
              <a:gd name="connsiteX13" fmla="*/ 486654 w 522131"/>
              <a:gd name="connsiteY13" fmla="*/ 394469 h 388441"/>
              <a:gd name="connsiteX14" fmla="*/ 202828 w 522131"/>
              <a:gd name="connsiteY14" fmla="*/ 394469 h 388441"/>
              <a:gd name="connsiteX15" fmla="*/ 166680 w 522131"/>
              <a:gd name="connsiteY15" fmla="*/ 358304 h 388441"/>
              <a:gd name="connsiteX16" fmla="*/ 166680 w 522131"/>
              <a:gd name="connsiteY16" fmla="*/ 358304 h 388441"/>
              <a:gd name="connsiteX17" fmla="*/ 201489 w 522131"/>
              <a:gd name="connsiteY17" fmla="*/ 322808 h 388441"/>
              <a:gd name="connsiteX18" fmla="*/ 213538 w 522131"/>
              <a:gd name="connsiteY18" fmla="*/ 322808 h 388441"/>
              <a:gd name="connsiteX19" fmla="*/ 214208 w 522131"/>
              <a:gd name="connsiteY19" fmla="*/ 322808 h 388441"/>
              <a:gd name="connsiteX20" fmla="*/ 215547 w 522131"/>
              <a:gd name="connsiteY20" fmla="*/ 322808 h 388441"/>
              <a:gd name="connsiteX21" fmla="*/ 215547 w 522131"/>
              <a:gd name="connsiteY21" fmla="*/ 322808 h 388441"/>
              <a:gd name="connsiteX22" fmla="*/ 252364 w 522131"/>
              <a:gd name="connsiteY22" fmla="*/ 283964 h 388441"/>
              <a:gd name="connsiteX23" fmla="*/ 252364 w 522131"/>
              <a:gd name="connsiteY23" fmla="*/ 283964 h 388441"/>
              <a:gd name="connsiteX24" fmla="*/ 213538 w 522131"/>
              <a:gd name="connsiteY24" fmla="*/ 245120 h 388441"/>
              <a:gd name="connsiteX25" fmla="*/ 203497 w 522131"/>
              <a:gd name="connsiteY25" fmla="*/ 245120 h 388441"/>
              <a:gd name="connsiteX26" fmla="*/ 203497 w 522131"/>
              <a:gd name="connsiteY26" fmla="*/ 245120 h 388441"/>
              <a:gd name="connsiteX27" fmla="*/ 160656 w 522131"/>
              <a:gd name="connsiteY27" fmla="*/ 245120 h 388441"/>
              <a:gd name="connsiteX28" fmla="*/ 141913 w 522131"/>
              <a:gd name="connsiteY28" fmla="*/ 245120 h 388441"/>
              <a:gd name="connsiteX29" fmla="*/ 45519 w 522131"/>
              <a:gd name="connsiteY29" fmla="*/ 245120 h 388441"/>
              <a:gd name="connsiteX30" fmla="*/ 0 w 522131"/>
              <a:gd name="connsiteY30" fmla="*/ 199578 h 388441"/>
              <a:gd name="connsiteX31" fmla="*/ 45519 w 522131"/>
              <a:gd name="connsiteY31" fmla="*/ 154037 h 388441"/>
              <a:gd name="connsiteX32" fmla="*/ 140574 w 522131"/>
              <a:gd name="connsiteY32" fmla="*/ 154037 h 388441"/>
              <a:gd name="connsiteX33" fmla="*/ 159986 w 522131"/>
              <a:gd name="connsiteY33" fmla="*/ 154037 h 388441"/>
              <a:gd name="connsiteX34" fmla="*/ 176052 w 522131"/>
              <a:gd name="connsiteY34" fmla="*/ 154037 h 388441"/>
              <a:gd name="connsiteX35" fmla="*/ 217555 w 522131"/>
              <a:gd name="connsiteY35" fmla="*/ 112514 h 388441"/>
              <a:gd name="connsiteX36" fmla="*/ 176721 w 522131"/>
              <a:gd name="connsiteY36" fmla="*/ 72330 h 388441"/>
              <a:gd name="connsiteX37" fmla="*/ 145929 w 522131"/>
              <a:gd name="connsiteY37" fmla="*/ 72330 h 388441"/>
              <a:gd name="connsiteX38" fmla="*/ 109782 w 522131"/>
              <a:gd name="connsiteY38" fmla="*/ 36165 h 388441"/>
              <a:gd name="connsiteX39" fmla="*/ 145929 w 522131"/>
              <a:gd name="connsiteY39" fmla="*/ 0 h 388441"/>
              <a:gd name="connsiteX40" fmla="*/ 392938 w 522131"/>
              <a:gd name="connsiteY40" fmla="*/ 0 h 388441"/>
              <a:gd name="connsiteX41" fmla="*/ 429755 w 522131"/>
              <a:gd name="connsiteY41" fmla="*/ 36835 h 388441"/>
              <a:gd name="connsiteX42" fmla="*/ 393607 w 522131"/>
              <a:gd name="connsiteY42" fmla="*/ 71661 h 388441"/>
              <a:gd name="connsiteX43" fmla="*/ 374864 w 522131"/>
              <a:gd name="connsiteY43" fmla="*/ 71661 h 388441"/>
              <a:gd name="connsiteX44" fmla="*/ 333361 w 522131"/>
              <a:gd name="connsiteY44" fmla="*/ 113184 h 388441"/>
              <a:gd name="connsiteX45" fmla="*/ 333361 w 522131"/>
              <a:gd name="connsiteY45" fmla="*/ 118541 h 388441"/>
              <a:gd name="connsiteX46" fmla="*/ 368839 w 522131"/>
              <a:gd name="connsiteY46" fmla="*/ 154037 h 388441"/>
              <a:gd name="connsiteX47" fmla="*/ 402309 w 522131"/>
              <a:gd name="connsiteY47" fmla="*/ 154037 h 388441"/>
              <a:gd name="connsiteX48" fmla="*/ 447828 w 522131"/>
              <a:gd name="connsiteY48" fmla="*/ 199578 h 388441"/>
              <a:gd name="connsiteX49" fmla="*/ 404317 w 522131"/>
              <a:gd name="connsiteY49" fmla="*/ 245120 h 388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522131" h="388441">
                <a:moveTo>
                  <a:pt x="404317" y="245120"/>
                </a:moveTo>
                <a:lnTo>
                  <a:pt x="370847" y="245120"/>
                </a:lnTo>
                <a:cubicBezTo>
                  <a:pt x="370847" y="245120"/>
                  <a:pt x="370847" y="245120"/>
                  <a:pt x="370847" y="245120"/>
                </a:cubicBezTo>
                <a:lnTo>
                  <a:pt x="361476" y="245120"/>
                </a:lnTo>
                <a:cubicBezTo>
                  <a:pt x="340055" y="245120"/>
                  <a:pt x="322651" y="262533"/>
                  <a:pt x="322651" y="283964"/>
                </a:cubicBezTo>
                <a:lnTo>
                  <a:pt x="322651" y="283964"/>
                </a:lnTo>
                <a:cubicBezTo>
                  <a:pt x="322651" y="304726"/>
                  <a:pt x="339386" y="322138"/>
                  <a:pt x="360137" y="322808"/>
                </a:cubicBezTo>
                <a:lnTo>
                  <a:pt x="360137" y="322808"/>
                </a:lnTo>
                <a:lnTo>
                  <a:pt x="360806" y="322808"/>
                </a:lnTo>
                <a:cubicBezTo>
                  <a:pt x="360806" y="322808"/>
                  <a:pt x="361476" y="322808"/>
                  <a:pt x="361476" y="322808"/>
                </a:cubicBezTo>
                <a:lnTo>
                  <a:pt x="487992" y="322808"/>
                </a:lnTo>
                <a:cubicBezTo>
                  <a:pt x="507405" y="323478"/>
                  <a:pt x="522801" y="338881"/>
                  <a:pt x="522801" y="358304"/>
                </a:cubicBezTo>
                <a:lnTo>
                  <a:pt x="522801" y="358304"/>
                </a:lnTo>
                <a:cubicBezTo>
                  <a:pt x="522801" y="378396"/>
                  <a:pt x="506736" y="394469"/>
                  <a:pt x="486654" y="394469"/>
                </a:cubicBezTo>
                <a:lnTo>
                  <a:pt x="202828" y="394469"/>
                </a:lnTo>
                <a:cubicBezTo>
                  <a:pt x="182746" y="394469"/>
                  <a:pt x="166680" y="378396"/>
                  <a:pt x="166680" y="358304"/>
                </a:cubicBezTo>
                <a:lnTo>
                  <a:pt x="166680" y="358304"/>
                </a:lnTo>
                <a:cubicBezTo>
                  <a:pt x="166680" y="338881"/>
                  <a:pt x="182077" y="322808"/>
                  <a:pt x="201489" y="322808"/>
                </a:cubicBezTo>
                <a:lnTo>
                  <a:pt x="213538" y="322808"/>
                </a:lnTo>
                <a:cubicBezTo>
                  <a:pt x="213538" y="322808"/>
                  <a:pt x="214208" y="322808"/>
                  <a:pt x="214208" y="322808"/>
                </a:cubicBezTo>
                <a:lnTo>
                  <a:pt x="215547" y="322808"/>
                </a:lnTo>
                <a:lnTo>
                  <a:pt x="215547" y="322808"/>
                </a:lnTo>
                <a:cubicBezTo>
                  <a:pt x="235629" y="321469"/>
                  <a:pt x="252364" y="304726"/>
                  <a:pt x="252364" y="283964"/>
                </a:cubicBezTo>
                <a:lnTo>
                  <a:pt x="252364" y="283964"/>
                </a:lnTo>
                <a:cubicBezTo>
                  <a:pt x="252364" y="262533"/>
                  <a:pt x="234959" y="245120"/>
                  <a:pt x="213538" y="245120"/>
                </a:cubicBezTo>
                <a:lnTo>
                  <a:pt x="203497" y="245120"/>
                </a:lnTo>
                <a:cubicBezTo>
                  <a:pt x="203497" y="245120"/>
                  <a:pt x="203497" y="245120"/>
                  <a:pt x="203497" y="245120"/>
                </a:cubicBezTo>
                <a:lnTo>
                  <a:pt x="160656" y="245120"/>
                </a:lnTo>
                <a:lnTo>
                  <a:pt x="141913" y="245120"/>
                </a:lnTo>
                <a:lnTo>
                  <a:pt x="45519" y="245120"/>
                </a:lnTo>
                <a:cubicBezTo>
                  <a:pt x="20082" y="245120"/>
                  <a:pt x="0" y="224358"/>
                  <a:pt x="0" y="199578"/>
                </a:cubicBezTo>
                <a:cubicBezTo>
                  <a:pt x="0" y="174129"/>
                  <a:pt x="20751" y="154037"/>
                  <a:pt x="45519" y="154037"/>
                </a:cubicBezTo>
                <a:lnTo>
                  <a:pt x="140574" y="154037"/>
                </a:lnTo>
                <a:lnTo>
                  <a:pt x="159986" y="154037"/>
                </a:lnTo>
                <a:lnTo>
                  <a:pt x="176052" y="154037"/>
                </a:lnTo>
                <a:cubicBezTo>
                  <a:pt x="198812" y="154037"/>
                  <a:pt x="218224" y="135285"/>
                  <a:pt x="217555" y="112514"/>
                </a:cubicBezTo>
                <a:cubicBezTo>
                  <a:pt x="216885" y="90413"/>
                  <a:pt x="198812" y="72330"/>
                  <a:pt x="176721" y="72330"/>
                </a:cubicBezTo>
                <a:lnTo>
                  <a:pt x="145929" y="72330"/>
                </a:lnTo>
                <a:cubicBezTo>
                  <a:pt x="125847" y="72330"/>
                  <a:pt x="109782" y="56257"/>
                  <a:pt x="109782" y="36165"/>
                </a:cubicBezTo>
                <a:cubicBezTo>
                  <a:pt x="109782" y="16073"/>
                  <a:pt x="125847" y="0"/>
                  <a:pt x="145929" y="0"/>
                </a:cubicBezTo>
                <a:lnTo>
                  <a:pt x="392938" y="0"/>
                </a:lnTo>
                <a:cubicBezTo>
                  <a:pt x="413020" y="0"/>
                  <a:pt x="429755" y="16743"/>
                  <a:pt x="429755" y="36835"/>
                </a:cubicBezTo>
                <a:cubicBezTo>
                  <a:pt x="429085" y="56257"/>
                  <a:pt x="413689" y="71661"/>
                  <a:pt x="393607" y="71661"/>
                </a:cubicBezTo>
                <a:lnTo>
                  <a:pt x="374864" y="71661"/>
                </a:lnTo>
                <a:cubicBezTo>
                  <a:pt x="352104" y="71661"/>
                  <a:pt x="333361" y="90413"/>
                  <a:pt x="333361" y="113184"/>
                </a:cubicBezTo>
                <a:lnTo>
                  <a:pt x="333361" y="118541"/>
                </a:lnTo>
                <a:cubicBezTo>
                  <a:pt x="333361" y="137964"/>
                  <a:pt x="349427" y="154037"/>
                  <a:pt x="368839" y="154037"/>
                </a:cubicBezTo>
                <a:lnTo>
                  <a:pt x="402309" y="154037"/>
                </a:lnTo>
                <a:cubicBezTo>
                  <a:pt x="427746" y="154037"/>
                  <a:pt x="447828" y="174798"/>
                  <a:pt x="447828" y="199578"/>
                </a:cubicBezTo>
                <a:cubicBezTo>
                  <a:pt x="450506" y="224358"/>
                  <a:pt x="429755" y="245120"/>
                  <a:pt x="404317" y="24512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65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56730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lence Cell Pho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33C1DC34-C3C7-5445-9EF1-200C57002B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719" r="17900"/>
          <a:stretch/>
        </p:blipFill>
        <p:spPr>
          <a:xfrm>
            <a:off x="3930416" y="201973"/>
            <a:ext cx="5023816" cy="4758643"/>
          </a:xfrm>
          <a:prstGeom prst="rect">
            <a:avLst/>
          </a:prstGeom>
        </p:spPr>
      </p:pic>
      <p:sp>
        <p:nvSpPr>
          <p:cNvPr id="12" name="Parallelogram 11">
            <a:extLst>
              <a:ext uri="{FF2B5EF4-FFF2-40B4-BE49-F238E27FC236}">
                <a16:creationId xmlns:a16="http://schemas.microsoft.com/office/drawing/2014/main" id="{FBF0EDDB-346E-134D-9527-00CB29377E11}"/>
              </a:ext>
            </a:extLst>
          </p:cNvPr>
          <p:cNvSpPr/>
          <p:nvPr userDrawn="1"/>
        </p:nvSpPr>
        <p:spPr>
          <a:xfrm rot="10800000">
            <a:off x="509007" y="18288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E44F601-D847-A649-83DF-0D1EBB83586B}"/>
              </a:ext>
            </a:extLst>
          </p:cNvPr>
          <p:cNvGrpSpPr/>
          <p:nvPr userDrawn="1"/>
        </p:nvGrpSpPr>
        <p:grpSpPr>
          <a:xfrm>
            <a:off x="422683" y="1171625"/>
            <a:ext cx="1039075" cy="1039075"/>
            <a:chOff x="425054" y="818275"/>
            <a:chExt cx="1414197" cy="1414197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459D97B-E0DE-414D-983A-65EFDDAC9448}"/>
                </a:ext>
              </a:extLst>
            </p:cNvPr>
            <p:cNvSpPr/>
            <p:nvPr/>
          </p:nvSpPr>
          <p:spPr>
            <a:xfrm>
              <a:off x="425054" y="818275"/>
              <a:ext cx="1414197" cy="1414197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6E0925DA-32A3-5240-931A-B337E84FA3EB}"/>
                </a:ext>
              </a:extLst>
            </p:cNvPr>
            <p:cNvGrpSpPr/>
            <p:nvPr/>
          </p:nvGrpSpPr>
          <p:grpSpPr>
            <a:xfrm>
              <a:off x="889416" y="1069986"/>
              <a:ext cx="484682" cy="930763"/>
              <a:chOff x="889416" y="1069986"/>
              <a:chExt cx="484682" cy="930763"/>
            </a:xfrm>
          </p:grpSpPr>
          <p:sp>
            <p:nvSpPr>
              <p:cNvPr id="17" name="Rounded Rectangle 16">
                <a:extLst>
                  <a:ext uri="{FF2B5EF4-FFF2-40B4-BE49-F238E27FC236}">
                    <a16:creationId xmlns:a16="http://schemas.microsoft.com/office/drawing/2014/main" id="{C9CF25D6-1F1B-9B49-850B-FB27A54F70EE}"/>
                  </a:ext>
                </a:extLst>
              </p:cNvPr>
              <p:cNvSpPr/>
              <p:nvPr/>
            </p:nvSpPr>
            <p:spPr>
              <a:xfrm>
                <a:off x="892418" y="1069986"/>
                <a:ext cx="478678" cy="930763"/>
              </a:xfrm>
              <a:prstGeom prst="roundRect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EF408751-3EDE-994F-9B8B-AF716E0E874B}"/>
                  </a:ext>
                </a:extLst>
              </p:cNvPr>
              <p:cNvCxnSpPr/>
              <p:nvPr/>
            </p:nvCxnSpPr>
            <p:spPr>
              <a:xfrm>
                <a:off x="889416" y="1893757"/>
                <a:ext cx="484682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DFC77E72-0337-2140-B47C-4F9B11D712FB}"/>
                  </a:ext>
                </a:extLst>
              </p:cNvPr>
              <p:cNvCxnSpPr/>
              <p:nvPr/>
            </p:nvCxnSpPr>
            <p:spPr>
              <a:xfrm>
                <a:off x="889416" y="1179226"/>
                <a:ext cx="484682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A144BEED-A4F1-D440-9A08-FBCBF101274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31823" y="1129259"/>
                <a:ext cx="199869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13073FB7-0225-A44C-8F10-6B1A7862B25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79291" y="1938728"/>
                <a:ext cx="104933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F05E43F-EE51-BC48-8BBD-30158EBA05F0}"/>
                </a:ext>
              </a:extLst>
            </p:cNvPr>
            <p:cNvCxnSpPr>
              <a:stCxn id="14" idx="7"/>
              <a:endCxn id="14" idx="3"/>
            </p:cNvCxnSpPr>
            <p:nvPr/>
          </p:nvCxnSpPr>
          <p:spPr>
            <a:xfrm flipH="1">
              <a:off x="632158" y="1025379"/>
              <a:ext cx="999989" cy="999989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itle 3">
            <a:extLst>
              <a:ext uri="{FF2B5EF4-FFF2-40B4-BE49-F238E27FC236}">
                <a16:creationId xmlns:a16="http://schemas.microsoft.com/office/drawing/2014/main" id="{D065EA19-EE47-E341-9F69-B3215335897E}"/>
              </a:ext>
            </a:extLst>
          </p:cNvPr>
          <p:cNvSpPr txBox="1">
            <a:spLocks/>
          </p:cNvSpPr>
          <p:nvPr userDrawn="1"/>
        </p:nvSpPr>
        <p:spPr>
          <a:xfrm>
            <a:off x="291769" y="2571750"/>
            <a:ext cx="4008209" cy="1352488"/>
          </a:xfrm>
          <a:prstGeom prst="rect">
            <a:avLst/>
          </a:prstGeom>
        </p:spPr>
        <p:txBody>
          <a:bodyPr anchor="ctr"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40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Please silence cell phones</a:t>
            </a:r>
          </a:p>
        </p:txBody>
      </p:sp>
    </p:spTree>
    <p:extLst>
      <p:ext uri="{BB962C8B-B14F-4D97-AF65-F5344CB8AC3E}">
        <p14:creationId xmlns:p14="http://schemas.microsoft.com/office/powerpoint/2010/main" val="330504511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plore PAS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6092B34-0719-954D-BD70-F632853B275F}"/>
              </a:ext>
            </a:extLst>
          </p:cNvPr>
          <p:cNvGrpSpPr/>
          <p:nvPr userDrawn="1"/>
        </p:nvGrpSpPr>
        <p:grpSpPr>
          <a:xfrm>
            <a:off x="3153809" y="182880"/>
            <a:ext cx="5807311" cy="4777740"/>
            <a:chOff x="3153809" y="182880"/>
            <a:chExt cx="5807311" cy="4777740"/>
          </a:xfrm>
          <a:solidFill>
            <a:schemeClr val="bg2">
              <a:lumMod val="95000"/>
            </a:schemeClr>
          </a:solidFill>
        </p:grpSpPr>
        <p:sp>
          <p:nvSpPr>
            <p:cNvPr id="3" name="Parallelogram 2">
              <a:extLst>
                <a:ext uri="{FF2B5EF4-FFF2-40B4-BE49-F238E27FC236}">
                  <a16:creationId xmlns:a16="http://schemas.microsoft.com/office/drawing/2014/main" id="{EC10AB2A-2CD8-8D4F-B676-A00C3E2C3F96}"/>
                </a:ext>
              </a:extLst>
            </p:cNvPr>
            <p:cNvSpPr/>
            <p:nvPr/>
          </p:nvSpPr>
          <p:spPr>
            <a:xfrm>
              <a:off x="3153809" y="182881"/>
              <a:ext cx="4894891" cy="4777739"/>
            </a:xfrm>
            <a:prstGeom prst="parallelogram">
              <a:avLst>
                <a:gd name="adj" fmla="val 1741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2209F51-F439-1D48-847E-86FC79FF4F94}"/>
                </a:ext>
              </a:extLst>
            </p:cNvPr>
            <p:cNvSpPr/>
            <p:nvPr/>
          </p:nvSpPr>
          <p:spPr>
            <a:xfrm flipH="1">
              <a:off x="6318988" y="182880"/>
              <a:ext cx="2642132" cy="47777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Title 3">
            <a:extLst>
              <a:ext uri="{FF2B5EF4-FFF2-40B4-BE49-F238E27FC236}">
                <a16:creationId xmlns:a16="http://schemas.microsoft.com/office/drawing/2014/main" id="{9E2A22BE-54A2-DD4C-8D71-BD02476EBACF}"/>
              </a:ext>
            </a:extLst>
          </p:cNvPr>
          <p:cNvSpPr txBox="1">
            <a:spLocks/>
          </p:cNvSpPr>
          <p:nvPr userDrawn="1"/>
        </p:nvSpPr>
        <p:spPr>
          <a:xfrm>
            <a:off x="312745" y="1805286"/>
            <a:ext cx="2883822" cy="862754"/>
          </a:xfrm>
          <a:prstGeom prst="rect">
            <a:avLst/>
          </a:prstGeom>
        </p:spPr>
        <p:txBody>
          <a:bodyPr anchor="t"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2800" dirty="0">
                <a:latin typeface="+mj-lt"/>
                <a:cs typeface="Segoe UI Semibold" panose="020B0502040204020203" pitchFamily="34" charset="0"/>
              </a:rPr>
              <a:t>everything PASS has to offer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345A65-674C-9845-94AC-654DF72D787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29569" y="392647"/>
            <a:ext cx="1241920" cy="12419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3078421-44F5-894B-8ADB-34729C88BC1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45016" y="553003"/>
            <a:ext cx="1005250" cy="10052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223F339-62FC-DB43-8492-A5BE02F5B1F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47627" y="442642"/>
            <a:ext cx="1241920" cy="12419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5380530-E681-8643-88A9-D8A522E5456D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26681" y="2892279"/>
            <a:ext cx="1241920" cy="124192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11DBD8D-AB01-B840-A6C8-69D148B77EA8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29569" y="2874933"/>
            <a:ext cx="1241920" cy="12419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B701307-FEF6-0542-BF6B-42FB871C4A5C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82472" y="3179938"/>
            <a:ext cx="772230" cy="702027"/>
          </a:xfrm>
          <a:prstGeom prst="rect">
            <a:avLst/>
          </a:prstGeom>
        </p:spPr>
      </p:pic>
      <p:sp>
        <p:nvSpPr>
          <p:cNvPr id="12" name="Rectangle 11">
            <a:hlinkClick r:id="rId8"/>
            <a:extLst>
              <a:ext uri="{FF2B5EF4-FFF2-40B4-BE49-F238E27FC236}">
                <a16:creationId xmlns:a16="http://schemas.microsoft.com/office/drawing/2014/main" id="{E1C57803-55DC-614F-AED4-976CC1A89A37}"/>
              </a:ext>
            </a:extLst>
          </p:cNvPr>
          <p:cNvSpPr/>
          <p:nvPr userDrawn="1"/>
        </p:nvSpPr>
        <p:spPr>
          <a:xfrm>
            <a:off x="4030553" y="1602678"/>
            <a:ext cx="1434176" cy="4119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1" i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Free online webinar events </a:t>
            </a:r>
          </a:p>
        </p:txBody>
      </p:sp>
      <p:sp>
        <p:nvSpPr>
          <p:cNvPr id="13" name="Rectangle 12">
            <a:hlinkClick r:id="rId9"/>
            <a:extLst>
              <a:ext uri="{FF2B5EF4-FFF2-40B4-BE49-F238E27FC236}">
                <a16:creationId xmlns:a16="http://schemas.microsoft.com/office/drawing/2014/main" id="{BBFD1540-DCEF-A044-B119-2D5A3D1B85FB}"/>
              </a:ext>
            </a:extLst>
          </p:cNvPr>
          <p:cNvSpPr/>
          <p:nvPr userDrawn="1"/>
        </p:nvSpPr>
        <p:spPr>
          <a:xfrm>
            <a:off x="7288472" y="1602678"/>
            <a:ext cx="1560231" cy="4119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Free 1-day local training events</a:t>
            </a:r>
            <a:endParaRPr lang="en-US" sz="1200" b="1" i="0" dirty="0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14" name="Rectangle 13">
            <a:hlinkClick r:id="rId10"/>
            <a:extLst>
              <a:ext uri="{FF2B5EF4-FFF2-40B4-BE49-F238E27FC236}">
                <a16:creationId xmlns:a16="http://schemas.microsoft.com/office/drawing/2014/main" id="{F6129F24-4FB5-C94C-A658-3D0261ECC267}"/>
              </a:ext>
            </a:extLst>
          </p:cNvPr>
          <p:cNvSpPr/>
          <p:nvPr userDrawn="1"/>
        </p:nvSpPr>
        <p:spPr>
          <a:xfrm>
            <a:off x="5671080" y="1602678"/>
            <a:ext cx="1558898" cy="4119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Local user groups around the world</a:t>
            </a:r>
            <a:endParaRPr lang="en-US" sz="1200" b="1" i="0" dirty="0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15" name="Rectangle 14">
            <a:hlinkClick r:id="rId11"/>
            <a:extLst>
              <a:ext uri="{FF2B5EF4-FFF2-40B4-BE49-F238E27FC236}">
                <a16:creationId xmlns:a16="http://schemas.microsoft.com/office/drawing/2014/main" id="{CC1EC64C-827D-9F4C-8558-11E8DA8A1F63}"/>
              </a:ext>
            </a:extLst>
          </p:cNvPr>
          <p:cNvSpPr/>
          <p:nvPr userDrawn="1"/>
        </p:nvSpPr>
        <p:spPr>
          <a:xfrm>
            <a:off x="3965179" y="4082268"/>
            <a:ext cx="1564924" cy="4119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1" i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Online special interest user groups </a:t>
            </a:r>
          </a:p>
        </p:txBody>
      </p:sp>
      <p:sp>
        <p:nvSpPr>
          <p:cNvPr id="16" name="Rectangle 15">
            <a:hlinkClick r:id="rId10"/>
            <a:extLst>
              <a:ext uri="{FF2B5EF4-FFF2-40B4-BE49-F238E27FC236}">
                <a16:creationId xmlns:a16="http://schemas.microsoft.com/office/drawing/2014/main" id="{0B4DA287-E94F-F345-9CE3-2271C22DC88A}"/>
              </a:ext>
            </a:extLst>
          </p:cNvPr>
          <p:cNvSpPr/>
          <p:nvPr userDrawn="1"/>
        </p:nvSpPr>
        <p:spPr>
          <a:xfrm>
            <a:off x="5736736" y="4082268"/>
            <a:ext cx="1427587" cy="4119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1" i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Business analytics training </a:t>
            </a:r>
          </a:p>
        </p:txBody>
      </p:sp>
      <p:sp>
        <p:nvSpPr>
          <p:cNvPr id="17" name="Rectangle 16">
            <a:hlinkClick r:id="rId10"/>
            <a:extLst>
              <a:ext uri="{FF2B5EF4-FFF2-40B4-BE49-F238E27FC236}">
                <a16:creationId xmlns:a16="http://schemas.microsoft.com/office/drawing/2014/main" id="{D290D108-3A7F-4B4C-9067-AF2BED016EB2}"/>
              </a:ext>
            </a:extLst>
          </p:cNvPr>
          <p:cNvSpPr/>
          <p:nvPr userDrawn="1"/>
        </p:nvSpPr>
        <p:spPr>
          <a:xfrm>
            <a:off x="7354794" y="4082268"/>
            <a:ext cx="1427587" cy="4119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1" i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Get involved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B833E44-1B81-1B40-AAF3-13C3C5D94FD0}"/>
              </a:ext>
            </a:extLst>
          </p:cNvPr>
          <p:cNvCxnSpPr>
            <a:cxnSpLocks/>
          </p:cNvCxnSpPr>
          <p:nvPr userDrawn="1"/>
        </p:nvCxnSpPr>
        <p:spPr>
          <a:xfrm flipH="1">
            <a:off x="4279249" y="2571750"/>
            <a:ext cx="4175453" cy="0"/>
          </a:xfrm>
          <a:prstGeom prst="line">
            <a:avLst/>
          </a:prstGeom>
          <a:ln w="63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5735AAC2-8ACD-A84B-9157-E20A43FE1B95}"/>
              </a:ext>
            </a:extLst>
          </p:cNvPr>
          <p:cNvSpPr/>
          <p:nvPr userDrawn="1"/>
        </p:nvSpPr>
        <p:spPr>
          <a:xfrm>
            <a:off x="326070" y="3053703"/>
            <a:ext cx="2823400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Aft>
                <a:spcPts val="600"/>
              </a:spcAft>
              <a:defRPr/>
            </a:pPr>
            <a:r>
              <a:rPr lang="en-US" sz="2000" b="1" spc="20" dirty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Free Online Resources </a:t>
            </a:r>
          </a:p>
          <a:p>
            <a:pPr lvl="0">
              <a:spcAft>
                <a:spcPts val="600"/>
              </a:spcAft>
              <a:defRPr/>
            </a:pPr>
            <a:r>
              <a:rPr lang="en-US" sz="2000" b="1" spc="20" dirty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Newsletters</a:t>
            </a:r>
          </a:p>
          <a:p>
            <a:pPr lvl="0">
              <a:spcAft>
                <a:spcPts val="600"/>
              </a:spcAft>
              <a:defRPr/>
            </a:pPr>
            <a:r>
              <a:rPr lang="en-US" sz="2000" b="1" spc="20" dirty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PASS.org</a:t>
            </a:r>
          </a:p>
        </p:txBody>
      </p:sp>
      <p:sp>
        <p:nvSpPr>
          <p:cNvPr id="21" name="Title 3">
            <a:extLst>
              <a:ext uri="{FF2B5EF4-FFF2-40B4-BE49-F238E27FC236}">
                <a16:creationId xmlns:a16="http://schemas.microsoft.com/office/drawing/2014/main" id="{7515B887-3AA3-7F4F-8AA4-A29A22448E66}"/>
              </a:ext>
            </a:extLst>
          </p:cNvPr>
          <p:cNvSpPr txBox="1">
            <a:spLocks/>
          </p:cNvSpPr>
          <p:nvPr userDrawn="1"/>
        </p:nvSpPr>
        <p:spPr>
          <a:xfrm>
            <a:off x="291769" y="1209324"/>
            <a:ext cx="2821288" cy="699210"/>
          </a:xfrm>
          <a:prstGeom prst="rect">
            <a:avLst/>
          </a:prstGeom>
        </p:spPr>
        <p:txBody>
          <a:bodyPr anchor="ctr"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40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Explore</a:t>
            </a:r>
          </a:p>
        </p:txBody>
      </p:sp>
    </p:spTree>
    <p:extLst>
      <p:ext uri="{BB962C8B-B14F-4D97-AF65-F5344CB8AC3E}">
        <p14:creationId xmlns:p14="http://schemas.microsoft.com/office/powerpoint/2010/main" val="71379857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valuation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3">
            <a:extLst>
              <a:ext uri="{FF2B5EF4-FFF2-40B4-BE49-F238E27FC236}">
                <a16:creationId xmlns:a16="http://schemas.microsoft.com/office/drawing/2014/main" id="{7515B887-3AA3-7F4F-8AA4-A29A22448E66}"/>
              </a:ext>
            </a:extLst>
          </p:cNvPr>
          <p:cNvSpPr txBox="1">
            <a:spLocks/>
          </p:cNvSpPr>
          <p:nvPr userDrawn="1"/>
        </p:nvSpPr>
        <p:spPr>
          <a:xfrm>
            <a:off x="291769" y="1238584"/>
            <a:ext cx="3419348" cy="699210"/>
          </a:xfrm>
          <a:prstGeom prst="rect">
            <a:avLst/>
          </a:prstGeom>
        </p:spPr>
        <p:txBody>
          <a:bodyPr anchor="t"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40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Session</a:t>
            </a:r>
            <a:br>
              <a:rPr lang="en-US" sz="40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</a:br>
            <a:r>
              <a:rPr lang="en-US" sz="40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Evaluations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7B14AB4-4262-C54B-885F-1B61E258B589}"/>
              </a:ext>
            </a:extLst>
          </p:cNvPr>
          <p:cNvGrpSpPr/>
          <p:nvPr userDrawn="1"/>
        </p:nvGrpSpPr>
        <p:grpSpPr>
          <a:xfrm>
            <a:off x="3153809" y="182880"/>
            <a:ext cx="5807311" cy="4777740"/>
            <a:chOff x="3153809" y="182880"/>
            <a:chExt cx="5807311" cy="4777740"/>
          </a:xfrm>
        </p:grpSpPr>
        <p:sp>
          <p:nvSpPr>
            <p:cNvPr id="23" name="Parallelogram 22">
              <a:extLst>
                <a:ext uri="{FF2B5EF4-FFF2-40B4-BE49-F238E27FC236}">
                  <a16:creationId xmlns:a16="http://schemas.microsoft.com/office/drawing/2014/main" id="{A1F61C5D-41E9-D740-BAB6-DA7A08B6A889}"/>
                </a:ext>
              </a:extLst>
            </p:cNvPr>
            <p:cNvSpPr/>
            <p:nvPr/>
          </p:nvSpPr>
          <p:spPr>
            <a:xfrm>
              <a:off x="3153809" y="182881"/>
              <a:ext cx="4894891" cy="4777739"/>
            </a:xfrm>
            <a:prstGeom prst="parallelogram">
              <a:avLst>
                <a:gd name="adj" fmla="val 1741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3B87A85B-41B3-E344-8802-F4917AC11A73}"/>
                </a:ext>
              </a:extLst>
            </p:cNvPr>
            <p:cNvSpPr/>
            <p:nvPr/>
          </p:nvSpPr>
          <p:spPr>
            <a:xfrm flipH="1">
              <a:off x="6318988" y="182880"/>
              <a:ext cx="2642132" cy="477774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Freeform 24">
            <a:extLst>
              <a:ext uri="{FF2B5EF4-FFF2-40B4-BE49-F238E27FC236}">
                <a16:creationId xmlns:a16="http://schemas.microsoft.com/office/drawing/2014/main" id="{023FFCC5-4FB1-0646-89EC-D046651CD125}"/>
              </a:ext>
            </a:extLst>
          </p:cNvPr>
          <p:cNvSpPr/>
          <p:nvPr userDrawn="1"/>
        </p:nvSpPr>
        <p:spPr>
          <a:xfrm rot="10800000">
            <a:off x="3654125" y="893039"/>
            <a:ext cx="1010517" cy="751776"/>
          </a:xfrm>
          <a:custGeom>
            <a:avLst/>
            <a:gdLst>
              <a:gd name="connsiteX0" fmla="*/ 404317 w 522131"/>
              <a:gd name="connsiteY0" fmla="*/ 245120 h 388441"/>
              <a:gd name="connsiteX1" fmla="*/ 370847 w 522131"/>
              <a:gd name="connsiteY1" fmla="*/ 245120 h 388441"/>
              <a:gd name="connsiteX2" fmla="*/ 370847 w 522131"/>
              <a:gd name="connsiteY2" fmla="*/ 245120 h 388441"/>
              <a:gd name="connsiteX3" fmla="*/ 361476 w 522131"/>
              <a:gd name="connsiteY3" fmla="*/ 245120 h 388441"/>
              <a:gd name="connsiteX4" fmla="*/ 322651 w 522131"/>
              <a:gd name="connsiteY4" fmla="*/ 283964 h 388441"/>
              <a:gd name="connsiteX5" fmla="*/ 322651 w 522131"/>
              <a:gd name="connsiteY5" fmla="*/ 283964 h 388441"/>
              <a:gd name="connsiteX6" fmla="*/ 360137 w 522131"/>
              <a:gd name="connsiteY6" fmla="*/ 322808 h 388441"/>
              <a:gd name="connsiteX7" fmla="*/ 360137 w 522131"/>
              <a:gd name="connsiteY7" fmla="*/ 322808 h 388441"/>
              <a:gd name="connsiteX8" fmla="*/ 360806 w 522131"/>
              <a:gd name="connsiteY8" fmla="*/ 322808 h 388441"/>
              <a:gd name="connsiteX9" fmla="*/ 361476 w 522131"/>
              <a:gd name="connsiteY9" fmla="*/ 322808 h 388441"/>
              <a:gd name="connsiteX10" fmla="*/ 487992 w 522131"/>
              <a:gd name="connsiteY10" fmla="*/ 322808 h 388441"/>
              <a:gd name="connsiteX11" fmla="*/ 522801 w 522131"/>
              <a:gd name="connsiteY11" fmla="*/ 358304 h 388441"/>
              <a:gd name="connsiteX12" fmla="*/ 522801 w 522131"/>
              <a:gd name="connsiteY12" fmla="*/ 358304 h 388441"/>
              <a:gd name="connsiteX13" fmla="*/ 486654 w 522131"/>
              <a:gd name="connsiteY13" fmla="*/ 394469 h 388441"/>
              <a:gd name="connsiteX14" fmla="*/ 202828 w 522131"/>
              <a:gd name="connsiteY14" fmla="*/ 394469 h 388441"/>
              <a:gd name="connsiteX15" fmla="*/ 166680 w 522131"/>
              <a:gd name="connsiteY15" fmla="*/ 358304 h 388441"/>
              <a:gd name="connsiteX16" fmla="*/ 166680 w 522131"/>
              <a:gd name="connsiteY16" fmla="*/ 358304 h 388441"/>
              <a:gd name="connsiteX17" fmla="*/ 201489 w 522131"/>
              <a:gd name="connsiteY17" fmla="*/ 322808 h 388441"/>
              <a:gd name="connsiteX18" fmla="*/ 213538 w 522131"/>
              <a:gd name="connsiteY18" fmla="*/ 322808 h 388441"/>
              <a:gd name="connsiteX19" fmla="*/ 214208 w 522131"/>
              <a:gd name="connsiteY19" fmla="*/ 322808 h 388441"/>
              <a:gd name="connsiteX20" fmla="*/ 215547 w 522131"/>
              <a:gd name="connsiteY20" fmla="*/ 322808 h 388441"/>
              <a:gd name="connsiteX21" fmla="*/ 215547 w 522131"/>
              <a:gd name="connsiteY21" fmla="*/ 322808 h 388441"/>
              <a:gd name="connsiteX22" fmla="*/ 252364 w 522131"/>
              <a:gd name="connsiteY22" fmla="*/ 283964 h 388441"/>
              <a:gd name="connsiteX23" fmla="*/ 252364 w 522131"/>
              <a:gd name="connsiteY23" fmla="*/ 283964 h 388441"/>
              <a:gd name="connsiteX24" fmla="*/ 213538 w 522131"/>
              <a:gd name="connsiteY24" fmla="*/ 245120 h 388441"/>
              <a:gd name="connsiteX25" fmla="*/ 203497 w 522131"/>
              <a:gd name="connsiteY25" fmla="*/ 245120 h 388441"/>
              <a:gd name="connsiteX26" fmla="*/ 203497 w 522131"/>
              <a:gd name="connsiteY26" fmla="*/ 245120 h 388441"/>
              <a:gd name="connsiteX27" fmla="*/ 160656 w 522131"/>
              <a:gd name="connsiteY27" fmla="*/ 245120 h 388441"/>
              <a:gd name="connsiteX28" fmla="*/ 141913 w 522131"/>
              <a:gd name="connsiteY28" fmla="*/ 245120 h 388441"/>
              <a:gd name="connsiteX29" fmla="*/ 45519 w 522131"/>
              <a:gd name="connsiteY29" fmla="*/ 245120 h 388441"/>
              <a:gd name="connsiteX30" fmla="*/ 0 w 522131"/>
              <a:gd name="connsiteY30" fmla="*/ 199578 h 388441"/>
              <a:gd name="connsiteX31" fmla="*/ 45519 w 522131"/>
              <a:gd name="connsiteY31" fmla="*/ 154037 h 388441"/>
              <a:gd name="connsiteX32" fmla="*/ 140574 w 522131"/>
              <a:gd name="connsiteY32" fmla="*/ 154037 h 388441"/>
              <a:gd name="connsiteX33" fmla="*/ 159986 w 522131"/>
              <a:gd name="connsiteY33" fmla="*/ 154037 h 388441"/>
              <a:gd name="connsiteX34" fmla="*/ 176052 w 522131"/>
              <a:gd name="connsiteY34" fmla="*/ 154037 h 388441"/>
              <a:gd name="connsiteX35" fmla="*/ 217555 w 522131"/>
              <a:gd name="connsiteY35" fmla="*/ 112514 h 388441"/>
              <a:gd name="connsiteX36" fmla="*/ 176721 w 522131"/>
              <a:gd name="connsiteY36" fmla="*/ 72330 h 388441"/>
              <a:gd name="connsiteX37" fmla="*/ 145929 w 522131"/>
              <a:gd name="connsiteY37" fmla="*/ 72330 h 388441"/>
              <a:gd name="connsiteX38" fmla="*/ 109782 w 522131"/>
              <a:gd name="connsiteY38" fmla="*/ 36165 h 388441"/>
              <a:gd name="connsiteX39" fmla="*/ 145929 w 522131"/>
              <a:gd name="connsiteY39" fmla="*/ 0 h 388441"/>
              <a:gd name="connsiteX40" fmla="*/ 392938 w 522131"/>
              <a:gd name="connsiteY40" fmla="*/ 0 h 388441"/>
              <a:gd name="connsiteX41" fmla="*/ 429755 w 522131"/>
              <a:gd name="connsiteY41" fmla="*/ 36835 h 388441"/>
              <a:gd name="connsiteX42" fmla="*/ 393607 w 522131"/>
              <a:gd name="connsiteY42" fmla="*/ 71661 h 388441"/>
              <a:gd name="connsiteX43" fmla="*/ 374864 w 522131"/>
              <a:gd name="connsiteY43" fmla="*/ 71661 h 388441"/>
              <a:gd name="connsiteX44" fmla="*/ 333361 w 522131"/>
              <a:gd name="connsiteY44" fmla="*/ 113184 h 388441"/>
              <a:gd name="connsiteX45" fmla="*/ 333361 w 522131"/>
              <a:gd name="connsiteY45" fmla="*/ 118541 h 388441"/>
              <a:gd name="connsiteX46" fmla="*/ 368839 w 522131"/>
              <a:gd name="connsiteY46" fmla="*/ 154037 h 388441"/>
              <a:gd name="connsiteX47" fmla="*/ 402309 w 522131"/>
              <a:gd name="connsiteY47" fmla="*/ 154037 h 388441"/>
              <a:gd name="connsiteX48" fmla="*/ 447828 w 522131"/>
              <a:gd name="connsiteY48" fmla="*/ 199578 h 388441"/>
              <a:gd name="connsiteX49" fmla="*/ 404317 w 522131"/>
              <a:gd name="connsiteY49" fmla="*/ 245120 h 388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522131" h="388441">
                <a:moveTo>
                  <a:pt x="404317" y="245120"/>
                </a:moveTo>
                <a:lnTo>
                  <a:pt x="370847" y="245120"/>
                </a:lnTo>
                <a:cubicBezTo>
                  <a:pt x="370847" y="245120"/>
                  <a:pt x="370847" y="245120"/>
                  <a:pt x="370847" y="245120"/>
                </a:cubicBezTo>
                <a:lnTo>
                  <a:pt x="361476" y="245120"/>
                </a:lnTo>
                <a:cubicBezTo>
                  <a:pt x="340055" y="245120"/>
                  <a:pt x="322651" y="262533"/>
                  <a:pt x="322651" y="283964"/>
                </a:cubicBezTo>
                <a:lnTo>
                  <a:pt x="322651" y="283964"/>
                </a:lnTo>
                <a:cubicBezTo>
                  <a:pt x="322651" y="304726"/>
                  <a:pt x="339386" y="322138"/>
                  <a:pt x="360137" y="322808"/>
                </a:cubicBezTo>
                <a:lnTo>
                  <a:pt x="360137" y="322808"/>
                </a:lnTo>
                <a:lnTo>
                  <a:pt x="360806" y="322808"/>
                </a:lnTo>
                <a:cubicBezTo>
                  <a:pt x="360806" y="322808"/>
                  <a:pt x="361476" y="322808"/>
                  <a:pt x="361476" y="322808"/>
                </a:cubicBezTo>
                <a:lnTo>
                  <a:pt x="487992" y="322808"/>
                </a:lnTo>
                <a:cubicBezTo>
                  <a:pt x="507405" y="323478"/>
                  <a:pt x="522801" y="338881"/>
                  <a:pt x="522801" y="358304"/>
                </a:cubicBezTo>
                <a:lnTo>
                  <a:pt x="522801" y="358304"/>
                </a:lnTo>
                <a:cubicBezTo>
                  <a:pt x="522801" y="378396"/>
                  <a:pt x="506736" y="394469"/>
                  <a:pt x="486654" y="394469"/>
                </a:cubicBezTo>
                <a:lnTo>
                  <a:pt x="202828" y="394469"/>
                </a:lnTo>
                <a:cubicBezTo>
                  <a:pt x="182746" y="394469"/>
                  <a:pt x="166680" y="378396"/>
                  <a:pt x="166680" y="358304"/>
                </a:cubicBezTo>
                <a:lnTo>
                  <a:pt x="166680" y="358304"/>
                </a:lnTo>
                <a:cubicBezTo>
                  <a:pt x="166680" y="338881"/>
                  <a:pt x="182077" y="322808"/>
                  <a:pt x="201489" y="322808"/>
                </a:cubicBezTo>
                <a:lnTo>
                  <a:pt x="213538" y="322808"/>
                </a:lnTo>
                <a:cubicBezTo>
                  <a:pt x="213538" y="322808"/>
                  <a:pt x="214208" y="322808"/>
                  <a:pt x="214208" y="322808"/>
                </a:cubicBezTo>
                <a:lnTo>
                  <a:pt x="215547" y="322808"/>
                </a:lnTo>
                <a:lnTo>
                  <a:pt x="215547" y="322808"/>
                </a:lnTo>
                <a:cubicBezTo>
                  <a:pt x="235629" y="321469"/>
                  <a:pt x="252364" y="304726"/>
                  <a:pt x="252364" y="283964"/>
                </a:cubicBezTo>
                <a:lnTo>
                  <a:pt x="252364" y="283964"/>
                </a:lnTo>
                <a:cubicBezTo>
                  <a:pt x="252364" y="262533"/>
                  <a:pt x="234959" y="245120"/>
                  <a:pt x="213538" y="245120"/>
                </a:cubicBezTo>
                <a:lnTo>
                  <a:pt x="203497" y="245120"/>
                </a:lnTo>
                <a:cubicBezTo>
                  <a:pt x="203497" y="245120"/>
                  <a:pt x="203497" y="245120"/>
                  <a:pt x="203497" y="245120"/>
                </a:cubicBezTo>
                <a:lnTo>
                  <a:pt x="160656" y="245120"/>
                </a:lnTo>
                <a:lnTo>
                  <a:pt x="141913" y="245120"/>
                </a:lnTo>
                <a:lnTo>
                  <a:pt x="45519" y="245120"/>
                </a:lnTo>
                <a:cubicBezTo>
                  <a:pt x="20082" y="245120"/>
                  <a:pt x="0" y="224358"/>
                  <a:pt x="0" y="199578"/>
                </a:cubicBezTo>
                <a:cubicBezTo>
                  <a:pt x="0" y="174129"/>
                  <a:pt x="20751" y="154037"/>
                  <a:pt x="45519" y="154037"/>
                </a:cubicBezTo>
                <a:lnTo>
                  <a:pt x="140574" y="154037"/>
                </a:lnTo>
                <a:lnTo>
                  <a:pt x="159986" y="154037"/>
                </a:lnTo>
                <a:lnTo>
                  <a:pt x="176052" y="154037"/>
                </a:lnTo>
                <a:cubicBezTo>
                  <a:pt x="198812" y="154037"/>
                  <a:pt x="218224" y="135285"/>
                  <a:pt x="217555" y="112514"/>
                </a:cubicBezTo>
                <a:cubicBezTo>
                  <a:pt x="216885" y="90413"/>
                  <a:pt x="198812" y="72330"/>
                  <a:pt x="176721" y="72330"/>
                </a:cubicBezTo>
                <a:lnTo>
                  <a:pt x="145929" y="72330"/>
                </a:lnTo>
                <a:cubicBezTo>
                  <a:pt x="125847" y="72330"/>
                  <a:pt x="109782" y="56257"/>
                  <a:pt x="109782" y="36165"/>
                </a:cubicBezTo>
                <a:cubicBezTo>
                  <a:pt x="109782" y="16073"/>
                  <a:pt x="125847" y="0"/>
                  <a:pt x="145929" y="0"/>
                </a:cubicBezTo>
                <a:lnTo>
                  <a:pt x="392938" y="0"/>
                </a:lnTo>
                <a:cubicBezTo>
                  <a:pt x="413020" y="0"/>
                  <a:pt x="429755" y="16743"/>
                  <a:pt x="429755" y="36835"/>
                </a:cubicBezTo>
                <a:cubicBezTo>
                  <a:pt x="429085" y="56257"/>
                  <a:pt x="413689" y="71661"/>
                  <a:pt x="393607" y="71661"/>
                </a:cubicBezTo>
                <a:lnTo>
                  <a:pt x="374864" y="71661"/>
                </a:lnTo>
                <a:cubicBezTo>
                  <a:pt x="352104" y="71661"/>
                  <a:pt x="333361" y="90413"/>
                  <a:pt x="333361" y="113184"/>
                </a:cubicBezTo>
                <a:lnTo>
                  <a:pt x="333361" y="118541"/>
                </a:lnTo>
                <a:cubicBezTo>
                  <a:pt x="333361" y="137964"/>
                  <a:pt x="349427" y="154037"/>
                  <a:pt x="368839" y="154037"/>
                </a:cubicBezTo>
                <a:lnTo>
                  <a:pt x="402309" y="154037"/>
                </a:lnTo>
                <a:cubicBezTo>
                  <a:pt x="427746" y="154037"/>
                  <a:pt x="447828" y="174798"/>
                  <a:pt x="447828" y="199578"/>
                </a:cubicBezTo>
                <a:cubicBezTo>
                  <a:pt x="450506" y="224358"/>
                  <a:pt x="429755" y="245120"/>
                  <a:pt x="404317" y="24512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65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5D20110-1473-6A47-B35B-32EA8334DAE1}"/>
              </a:ext>
            </a:extLst>
          </p:cNvPr>
          <p:cNvSpPr/>
          <p:nvPr userDrawn="1"/>
        </p:nvSpPr>
        <p:spPr>
          <a:xfrm>
            <a:off x="300218" y="3042004"/>
            <a:ext cx="300625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sz="2000" b="1" spc="20" dirty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Submit by 5pm Friday, November 15th to </a:t>
            </a:r>
            <a:br>
              <a:rPr lang="en-US" sz="2000" b="1" spc="20" dirty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</a:br>
            <a:r>
              <a:rPr lang="en-US" sz="2000" b="1" spc="20" dirty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win prizes. 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1FC9049-52E3-BA41-B830-21D000C5A89A}"/>
              </a:ext>
            </a:extLst>
          </p:cNvPr>
          <p:cNvSpPr/>
          <p:nvPr userDrawn="1"/>
        </p:nvSpPr>
        <p:spPr>
          <a:xfrm>
            <a:off x="4860469" y="2912854"/>
            <a:ext cx="36428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bg2"/>
                </a:solidFill>
              </a:rPr>
              <a:t>Download the </a:t>
            </a:r>
            <a:r>
              <a:rPr lang="en-US" sz="1800" dirty="0" err="1">
                <a:solidFill>
                  <a:schemeClr val="bg2"/>
                </a:solidFill>
              </a:rPr>
              <a:t>GuideBook</a:t>
            </a:r>
            <a:r>
              <a:rPr lang="en-US" sz="1800" dirty="0">
                <a:solidFill>
                  <a:schemeClr val="bg2"/>
                </a:solidFill>
              </a:rPr>
              <a:t> App and search: PASS Summit 2019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BC9677B-236E-8F4B-85A2-65EE9335594D}"/>
              </a:ext>
            </a:extLst>
          </p:cNvPr>
          <p:cNvSpPr/>
          <p:nvPr userDrawn="1"/>
        </p:nvSpPr>
        <p:spPr>
          <a:xfrm>
            <a:off x="4860469" y="3766084"/>
            <a:ext cx="369864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bg2"/>
                </a:solidFill>
              </a:rPr>
              <a:t>Follow the QR code link on session signage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ACE00E9-A76C-2142-B7EB-628A8902C8A0}"/>
              </a:ext>
            </a:extLst>
          </p:cNvPr>
          <p:cNvSpPr/>
          <p:nvPr userDrawn="1"/>
        </p:nvSpPr>
        <p:spPr>
          <a:xfrm>
            <a:off x="4860469" y="2187788"/>
            <a:ext cx="28770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bg2"/>
                </a:solidFill>
              </a:rPr>
              <a:t>Go to PASSsummit.com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F31BBEC-67B0-504C-AD37-BEFC12D70FC5}"/>
              </a:ext>
            </a:extLst>
          </p:cNvPr>
          <p:cNvGrpSpPr/>
          <p:nvPr userDrawn="1"/>
        </p:nvGrpSpPr>
        <p:grpSpPr>
          <a:xfrm>
            <a:off x="4174398" y="2084423"/>
            <a:ext cx="573141" cy="573141"/>
            <a:chOff x="3933410" y="1933595"/>
            <a:chExt cx="573141" cy="573141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60E04198-69A2-AB47-92F5-30CE191EAA5A}"/>
                </a:ext>
              </a:extLst>
            </p:cNvPr>
            <p:cNvSpPr/>
            <p:nvPr/>
          </p:nvSpPr>
          <p:spPr>
            <a:xfrm>
              <a:off x="3933410" y="1933595"/>
              <a:ext cx="573141" cy="573141"/>
            </a:xfrm>
            <a:prstGeom prst="ellips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Shape 2683">
              <a:extLst>
                <a:ext uri="{FF2B5EF4-FFF2-40B4-BE49-F238E27FC236}">
                  <a16:creationId xmlns:a16="http://schemas.microsoft.com/office/drawing/2014/main" id="{76C8D58D-132E-2848-82B3-EA99238DAFF0}"/>
                </a:ext>
              </a:extLst>
            </p:cNvPr>
            <p:cNvSpPr/>
            <p:nvPr/>
          </p:nvSpPr>
          <p:spPr>
            <a:xfrm>
              <a:off x="4127945" y="2060689"/>
              <a:ext cx="235922" cy="3269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5" h="21528" extrusionOk="0">
                  <a:moveTo>
                    <a:pt x="13441" y="9294"/>
                  </a:moveTo>
                  <a:lnTo>
                    <a:pt x="13441" y="9784"/>
                  </a:lnTo>
                  <a:lnTo>
                    <a:pt x="1344" y="9784"/>
                  </a:lnTo>
                  <a:lnTo>
                    <a:pt x="1344" y="9294"/>
                  </a:lnTo>
                  <a:cubicBezTo>
                    <a:pt x="1344" y="7028"/>
                    <a:pt x="3696" y="5163"/>
                    <a:pt x="6720" y="4919"/>
                  </a:cubicBezTo>
                  <a:lnTo>
                    <a:pt x="6720" y="9784"/>
                  </a:lnTo>
                  <a:lnTo>
                    <a:pt x="8065" y="9784"/>
                  </a:lnTo>
                  <a:lnTo>
                    <a:pt x="8065" y="4919"/>
                  </a:lnTo>
                  <a:cubicBezTo>
                    <a:pt x="11089" y="5163"/>
                    <a:pt x="13441" y="7028"/>
                    <a:pt x="13441" y="9294"/>
                  </a:cubicBezTo>
                  <a:moveTo>
                    <a:pt x="13441" y="16145"/>
                  </a:moveTo>
                  <a:cubicBezTo>
                    <a:pt x="13441" y="18578"/>
                    <a:pt x="10733" y="20549"/>
                    <a:pt x="7393" y="20549"/>
                  </a:cubicBezTo>
                  <a:cubicBezTo>
                    <a:pt x="4052" y="20549"/>
                    <a:pt x="1344" y="18578"/>
                    <a:pt x="1344" y="16145"/>
                  </a:cubicBezTo>
                  <a:lnTo>
                    <a:pt x="1344" y="10762"/>
                  </a:lnTo>
                  <a:lnTo>
                    <a:pt x="13441" y="10762"/>
                  </a:lnTo>
                  <a:cubicBezTo>
                    <a:pt x="13441" y="10762"/>
                    <a:pt x="13441" y="16145"/>
                    <a:pt x="13441" y="16145"/>
                  </a:cubicBezTo>
                  <a:close/>
                  <a:moveTo>
                    <a:pt x="21134" y="48"/>
                  </a:moveTo>
                  <a:cubicBezTo>
                    <a:pt x="20801" y="-72"/>
                    <a:pt x="20436" y="41"/>
                    <a:pt x="20232" y="268"/>
                  </a:cubicBezTo>
                  <a:cubicBezTo>
                    <a:pt x="18723" y="1944"/>
                    <a:pt x="16716" y="3504"/>
                    <a:pt x="13069" y="2006"/>
                  </a:cubicBezTo>
                  <a:cubicBezTo>
                    <a:pt x="10993" y="1153"/>
                    <a:pt x="9603" y="1431"/>
                    <a:pt x="8642" y="1862"/>
                  </a:cubicBezTo>
                  <a:cubicBezTo>
                    <a:pt x="7655" y="2307"/>
                    <a:pt x="6969" y="3089"/>
                    <a:pt x="6778" y="3935"/>
                  </a:cubicBezTo>
                  <a:cubicBezTo>
                    <a:pt x="2984" y="4162"/>
                    <a:pt x="0" y="6473"/>
                    <a:pt x="0" y="9294"/>
                  </a:cubicBezTo>
                  <a:lnTo>
                    <a:pt x="0" y="16145"/>
                  </a:lnTo>
                  <a:cubicBezTo>
                    <a:pt x="0" y="19118"/>
                    <a:pt x="3310" y="21528"/>
                    <a:pt x="7393" y="21528"/>
                  </a:cubicBezTo>
                  <a:cubicBezTo>
                    <a:pt x="11475" y="21528"/>
                    <a:pt x="14785" y="19118"/>
                    <a:pt x="14785" y="16145"/>
                  </a:cubicBezTo>
                  <a:lnTo>
                    <a:pt x="14785" y="9294"/>
                  </a:lnTo>
                  <a:cubicBezTo>
                    <a:pt x="14785" y="6507"/>
                    <a:pt x="11875" y="4215"/>
                    <a:pt x="8146" y="3940"/>
                  </a:cubicBezTo>
                  <a:cubicBezTo>
                    <a:pt x="8301" y="3479"/>
                    <a:pt x="8690" y="2991"/>
                    <a:pt x="9348" y="2695"/>
                  </a:cubicBezTo>
                  <a:cubicBezTo>
                    <a:pt x="10308" y="2263"/>
                    <a:pt x="10946" y="2328"/>
                    <a:pt x="12468" y="2882"/>
                  </a:cubicBezTo>
                  <a:cubicBezTo>
                    <a:pt x="15022" y="3811"/>
                    <a:pt x="16657" y="3572"/>
                    <a:pt x="17947" y="3206"/>
                  </a:cubicBezTo>
                  <a:cubicBezTo>
                    <a:pt x="19526" y="2759"/>
                    <a:pt x="20650" y="1847"/>
                    <a:pt x="21434" y="705"/>
                  </a:cubicBezTo>
                  <a:cubicBezTo>
                    <a:pt x="21600" y="463"/>
                    <a:pt x="21466" y="170"/>
                    <a:pt x="21134" y="48"/>
                  </a:cubicBezTo>
                  <a:moveTo>
                    <a:pt x="7393" y="18592"/>
                  </a:moveTo>
                  <a:cubicBezTo>
                    <a:pt x="8134" y="18592"/>
                    <a:pt x="8737" y="18153"/>
                    <a:pt x="8737" y="17613"/>
                  </a:cubicBezTo>
                  <a:cubicBezTo>
                    <a:pt x="8737" y="17073"/>
                    <a:pt x="8134" y="16635"/>
                    <a:pt x="7393" y="16635"/>
                  </a:cubicBezTo>
                  <a:cubicBezTo>
                    <a:pt x="6650" y="16635"/>
                    <a:pt x="6048" y="17073"/>
                    <a:pt x="6048" y="17613"/>
                  </a:cubicBezTo>
                  <a:cubicBezTo>
                    <a:pt x="6048" y="18153"/>
                    <a:pt x="6650" y="18592"/>
                    <a:pt x="7393" y="18592"/>
                  </a:cubicBezTo>
                </a:path>
              </a:pathLst>
            </a:custGeom>
            <a:solidFill>
              <a:schemeClr val="accent1"/>
            </a:solidFill>
            <a:ln w="12700">
              <a:noFill/>
              <a:miter lim="400000"/>
            </a:ln>
          </p:spPr>
          <p:txBody>
            <a:bodyPr lIns="19045" tIns="19045" rIns="19045" bIns="19045" anchor="ctr"/>
            <a:lstStyle/>
            <a:p>
              <a:pPr defTabSz="228532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767A487-0371-EA48-8506-C81E63DF8C5B}"/>
              </a:ext>
            </a:extLst>
          </p:cNvPr>
          <p:cNvGrpSpPr/>
          <p:nvPr userDrawn="1"/>
        </p:nvGrpSpPr>
        <p:grpSpPr>
          <a:xfrm>
            <a:off x="4174398" y="2970583"/>
            <a:ext cx="573141" cy="573141"/>
            <a:chOff x="3933410" y="2669656"/>
            <a:chExt cx="573141" cy="573141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F57120D1-AB88-354F-AE5B-804BE69390F6}"/>
                </a:ext>
              </a:extLst>
            </p:cNvPr>
            <p:cNvSpPr/>
            <p:nvPr/>
          </p:nvSpPr>
          <p:spPr>
            <a:xfrm>
              <a:off x="3933410" y="2669656"/>
              <a:ext cx="573141" cy="573141"/>
            </a:xfrm>
            <a:prstGeom prst="ellips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Shape 2847">
              <a:extLst>
                <a:ext uri="{FF2B5EF4-FFF2-40B4-BE49-F238E27FC236}">
                  <a16:creationId xmlns:a16="http://schemas.microsoft.com/office/drawing/2014/main" id="{7624E5C2-42FF-2A46-9DEC-5559F03536A9}"/>
                </a:ext>
              </a:extLst>
            </p:cNvPr>
            <p:cNvSpPr/>
            <p:nvPr/>
          </p:nvSpPr>
          <p:spPr>
            <a:xfrm>
              <a:off x="4077267" y="2820968"/>
              <a:ext cx="283471" cy="2834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634" y="6292"/>
                  </a:moveTo>
                  <a:cubicBezTo>
                    <a:pt x="18643" y="6159"/>
                    <a:pt x="18655" y="6026"/>
                    <a:pt x="18655" y="5891"/>
                  </a:cubicBezTo>
                  <a:cubicBezTo>
                    <a:pt x="18655" y="2638"/>
                    <a:pt x="16017" y="0"/>
                    <a:pt x="12764" y="0"/>
                  </a:cubicBezTo>
                  <a:cubicBezTo>
                    <a:pt x="10499" y="0"/>
                    <a:pt x="8536" y="1279"/>
                    <a:pt x="7550" y="3153"/>
                  </a:cubicBezTo>
                  <a:cubicBezTo>
                    <a:pt x="7185" y="3021"/>
                    <a:pt x="6793" y="2945"/>
                    <a:pt x="6382" y="2945"/>
                  </a:cubicBezTo>
                  <a:cubicBezTo>
                    <a:pt x="4484" y="2945"/>
                    <a:pt x="2945" y="4484"/>
                    <a:pt x="2945" y="6382"/>
                  </a:cubicBezTo>
                  <a:cubicBezTo>
                    <a:pt x="2945" y="6629"/>
                    <a:pt x="2973" y="6869"/>
                    <a:pt x="3022" y="7101"/>
                  </a:cubicBezTo>
                  <a:cubicBezTo>
                    <a:pt x="1267" y="7686"/>
                    <a:pt x="0" y="9339"/>
                    <a:pt x="0" y="11291"/>
                  </a:cubicBezTo>
                  <a:cubicBezTo>
                    <a:pt x="0" y="13731"/>
                    <a:pt x="1978" y="15709"/>
                    <a:pt x="4418" y="15709"/>
                  </a:cubicBezTo>
                  <a:lnTo>
                    <a:pt x="8836" y="15709"/>
                  </a:lnTo>
                  <a:cubicBezTo>
                    <a:pt x="9108" y="15709"/>
                    <a:pt x="9327" y="15489"/>
                    <a:pt x="9327" y="15218"/>
                  </a:cubicBezTo>
                  <a:cubicBezTo>
                    <a:pt x="9327" y="14947"/>
                    <a:pt x="9108" y="14727"/>
                    <a:pt x="8836" y="14727"/>
                  </a:cubicBezTo>
                  <a:lnTo>
                    <a:pt x="4418" y="14727"/>
                  </a:lnTo>
                  <a:cubicBezTo>
                    <a:pt x="2524" y="14727"/>
                    <a:pt x="982" y="13185"/>
                    <a:pt x="982" y="11291"/>
                  </a:cubicBezTo>
                  <a:cubicBezTo>
                    <a:pt x="982" y="9810"/>
                    <a:pt x="1926" y="8502"/>
                    <a:pt x="3333" y="8033"/>
                  </a:cubicBezTo>
                  <a:lnTo>
                    <a:pt x="4165" y="7756"/>
                  </a:lnTo>
                  <a:lnTo>
                    <a:pt x="3982" y="6897"/>
                  </a:lnTo>
                  <a:cubicBezTo>
                    <a:pt x="3946" y="6725"/>
                    <a:pt x="3927" y="6551"/>
                    <a:pt x="3927" y="6382"/>
                  </a:cubicBezTo>
                  <a:cubicBezTo>
                    <a:pt x="3927" y="5028"/>
                    <a:pt x="5028" y="3927"/>
                    <a:pt x="6382" y="3927"/>
                  </a:cubicBezTo>
                  <a:cubicBezTo>
                    <a:pt x="6662" y="3927"/>
                    <a:pt x="6942" y="3977"/>
                    <a:pt x="7215" y="4077"/>
                  </a:cubicBezTo>
                  <a:lnTo>
                    <a:pt x="8019" y="4368"/>
                  </a:lnTo>
                  <a:lnTo>
                    <a:pt x="8418" y="3611"/>
                  </a:lnTo>
                  <a:cubicBezTo>
                    <a:pt x="9272" y="1989"/>
                    <a:pt x="10937" y="982"/>
                    <a:pt x="12764" y="982"/>
                  </a:cubicBezTo>
                  <a:cubicBezTo>
                    <a:pt x="15470" y="982"/>
                    <a:pt x="17673" y="3184"/>
                    <a:pt x="17673" y="5891"/>
                  </a:cubicBezTo>
                  <a:cubicBezTo>
                    <a:pt x="17673" y="5977"/>
                    <a:pt x="17666" y="6060"/>
                    <a:pt x="17660" y="6145"/>
                  </a:cubicBezTo>
                  <a:lnTo>
                    <a:pt x="17655" y="6229"/>
                  </a:lnTo>
                  <a:lnTo>
                    <a:pt x="17610" y="6920"/>
                  </a:lnTo>
                  <a:lnTo>
                    <a:pt x="18245" y="7194"/>
                  </a:lnTo>
                  <a:cubicBezTo>
                    <a:pt x="19686" y="7816"/>
                    <a:pt x="20618" y="9232"/>
                    <a:pt x="20618" y="10800"/>
                  </a:cubicBezTo>
                  <a:cubicBezTo>
                    <a:pt x="20618" y="12965"/>
                    <a:pt x="18856" y="14727"/>
                    <a:pt x="16691" y="14727"/>
                  </a:cubicBezTo>
                  <a:lnTo>
                    <a:pt x="12764" y="14727"/>
                  </a:lnTo>
                  <a:cubicBezTo>
                    <a:pt x="12492" y="14727"/>
                    <a:pt x="12273" y="14947"/>
                    <a:pt x="12273" y="15218"/>
                  </a:cubicBezTo>
                  <a:cubicBezTo>
                    <a:pt x="12273" y="15489"/>
                    <a:pt x="12492" y="15709"/>
                    <a:pt x="12764" y="15709"/>
                  </a:cubicBezTo>
                  <a:lnTo>
                    <a:pt x="16691" y="15709"/>
                  </a:lnTo>
                  <a:cubicBezTo>
                    <a:pt x="19401" y="15709"/>
                    <a:pt x="21600" y="13511"/>
                    <a:pt x="21600" y="10800"/>
                  </a:cubicBezTo>
                  <a:cubicBezTo>
                    <a:pt x="21600" y="8780"/>
                    <a:pt x="20378" y="7045"/>
                    <a:pt x="18634" y="6292"/>
                  </a:cubicBezTo>
                  <a:moveTo>
                    <a:pt x="13745" y="17673"/>
                  </a:moveTo>
                  <a:cubicBezTo>
                    <a:pt x="13610" y="17673"/>
                    <a:pt x="13488" y="17728"/>
                    <a:pt x="13398" y="17817"/>
                  </a:cubicBezTo>
                  <a:lnTo>
                    <a:pt x="11291" y="19924"/>
                  </a:lnTo>
                  <a:lnTo>
                    <a:pt x="11291" y="8346"/>
                  </a:lnTo>
                  <a:cubicBezTo>
                    <a:pt x="11291" y="8074"/>
                    <a:pt x="11071" y="7855"/>
                    <a:pt x="10800" y="7855"/>
                  </a:cubicBezTo>
                  <a:cubicBezTo>
                    <a:pt x="10529" y="7855"/>
                    <a:pt x="10309" y="8074"/>
                    <a:pt x="10309" y="8346"/>
                  </a:cubicBezTo>
                  <a:lnTo>
                    <a:pt x="10309" y="19924"/>
                  </a:lnTo>
                  <a:lnTo>
                    <a:pt x="8202" y="17817"/>
                  </a:lnTo>
                  <a:cubicBezTo>
                    <a:pt x="8113" y="17728"/>
                    <a:pt x="7990" y="17673"/>
                    <a:pt x="7855" y="17673"/>
                  </a:cubicBezTo>
                  <a:cubicBezTo>
                    <a:pt x="7583" y="17673"/>
                    <a:pt x="7364" y="17893"/>
                    <a:pt x="7364" y="18164"/>
                  </a:cubicBezTo>
                  <a:cubicBezTo>
                    <a:pt x="7364" y="18300"/>
                    <a:pt x="7419" y="18422"/>
                    <a:pt x="7507" y="18511"/>
                  </a:cubicBezTo>
                  <a:lnTo>
                    <a:pt x="10453" y="21456"/>
                  </a:lnTo>
                  <a:cubicBezTo>
                    <a:pt x="10542" y="21545"/>
                    <a:pt x="10664" y="21600"/>
                    <a:pt x="10800" y="21600"/>
                  </a:cubicBezTo>
                  <a:cubicBezTo>
                    <a:pt x="10936" y="21600"/>
                    <a:pt x="11058" y="21545"/>
                    <a:pt x="11147" y="21456"/>
                  </a:cubicBezTo>
                  <a:lnTo>
                    <a:pt x="14093" y="18511"/>
                  </a:lnTo>
                  <a:cubicBezTo>
                    <a:pt x="14182" y="18422"/>
                    <a:pt x="14236" y="18300"/>
                    <a:pt x="14236" y="18164"/>
                  </a:cubicBezTo>
                  <a:cubicBezTo>
                    <a:pt x="14236" y="17893"/>
                    <a:pt x="14017" y="17673"/>
                    <a:pt x="13745" y="17673"/>
                  </a:cubicBezTo>
                </a:path>
              </a:pathLst>
            </a:custGeom>
            <a:solidFill>
              <a:schemeClr val="accent1"/>
            </a:solidFill>
            <a:ln w="12700">
              <a:noFill/>
              <a:miter lim="400000"/>
            </a:ln>
          </p:spPr>
          <p:txBody>
            <a:bodyPr lIns="19045" tIns="19045" rIns="19045" bIns="19045" anchor="ctr"/>
            <a:lstStyle/>
            <a:p>
              <a:pPr defTabSz="228532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A84A1F6-DD42-0B43-8505-FDB877FA78BF}"/>
              </a:ext>
            </a:extLst>
          </p:cNvPr>
          <p:cNvGrpSpPr/>
          <p:nvPr userDrawn="1"/>
        </p:nvGrpSpPr>
        <p:grpSpPr>
          <a:xfrm>
            <a:off x="4174398" y="3820168"/>
            <a:ext cx="573141" cy="573141"/>
            <a:chOff x="3933410" y="3421996"/>
            <a:chExt cx="573141" cy="573141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DAD6F350-EAC1-FF42-9C91-3C8D12AFAD81}"/>
                </a:ext>
              </a:extLst>
            </p:cNvPr>
            <p:cNvSpPr/>
            <p:nvPr/>
          </p:nvSpPr>
          <p:spPr>
            <a:xfrm>
              <a:off x="3933410" y="3421996"/>
              <a:ext cx="573141" cy="573141"/>
            </a:xfrm>
            <a:prstGeom prst="ellips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Shape 2643">
              <a:extLst>
                <a:ext uri="{FF2B5EF4-FFF2-40B4-BE49-F238E27FC236}">
                  <a16:creationId xmlns:a16="http://schemas.microsoft.com/office/drawing/2014/main" id="{A2A5F5A0-F625-9243-9E3F-8F65E1FAB1A3}"/>
                </a:ext>
              </a:extLst>
            </p:cNvPr>
            <p:cNvSpPr/>
            <p:nvPr/>
          </p:nvSpPr>
          <p:spPr>
            <a:xfrm>
              <a:off x="4138105" y="3552995"/>
              <a:ext cx="167157" cy="3064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700" y="1473"/>
                  </a:moveTo>
                  <a:lnTo>
                    <a:pt x="9900" y="1473"/>
                  </a:lnTo>
                  <a:cubicBezTo>
                    <a:pt x="9403" y="1473"/>
                    <a:pt x="9000" y="1692"/>
                    <a:pt x="9000" y="1964"/>
                  </a:cubicBezTo>
                  <a:cubicBezTo>
                    <a:pt x="9000" y="2235"/>
                    <a:pt x="9403" y="2455"/>
                    <a:pt x="9900" y="2455"/>
                  </a:cubicBezTo>
                  <a:lnTo>
                    <a:pt x="11700" y="2455"/>
                  </a:lnTo>
                  <a:cubicBezTo>
                    <a:pt x="12197" y="2455"/>
                    <a:pt x="12600" y="2235"/>
                    <a:pt x="12600" y="1964"/>
                  </a:cubicBezTo>
                  <a:cubicBezTo>
                    <a:pt x="12600" y="1692"/>
                    <a:pt x="12197" y="1473"/>
                    <a:pt x="11700" y="1473"/>
                  </a:cubicBezTo>
                  <a:moveTo>
                    <a:pt x="19800" y="2945"/>
                  </a:moveTo>
                  <a:lnTo>
                    <a:pt x="1800" y="2945"/>
                  </a:lnTo>
                  <a:lnTo>
                    <a:pt x="1800" y="1964"/>
                  </a:lnTo>
                  <a:cubicBezTo>
                    <a:pt x="1800" y="1422"/>
                    <a:pt x="2605" y="982"/>
                    <a:pt x="3600" y="982"/>
                  </a:cubicBezTo>
                  <a:lnTo>
                    <a:pt x="18000" y="982"/>
                  </a:lnTo>
                  <a:cubicBezTo>
                    <a:pt x="18993" y="982"/>
                    <a:pt x="19800" y="1422"/>
                    <a:pt x="19800" y="1964"/>
                  </a:cubicBezTo>
                  <a:cubicBezTo>
                    <a:pt x="19800" y="1964"/>
                    <a:pt x="19800" y="2945"/>
                    <a:pt x="19800" y="2945"/>
                  </a:cubicBezTo>
                  <a:close/>
                  <a:moveTo>
                    <a:pt x="19800" y="17673"/>
                  </a:moveTo>
                  <a:lnTo>
                    <a:pt x="1800" y="17673"/>
                  </a:lnTo>
                  <a:lnTo>
                    <a:pt x="1800" y="3927"/>
                  </a:lnTo>
                  <a:lnTo>
                    <a:pt x="19800" y="3927"/>
                  </a:lnTo>
                  <a:cubicBezTo>
                    <a:pt x="19800" y="3927"/>
                    <a:pt x="19800" y="17673"/>
                    <a:pt x="19800" y="17673"/>
                  </a:cubicBezTo>
                  <a:close/>
                  <a:moveTo>
                    <a:pt x="19800" y="19636"/>
                  </a:moveTo>
                  <a:cubicBezTo>
                    <a:pt x="19800" y="20179"/>
                    <a:pt x="18993" y="20618"/>
                    <a:pt x="18000" y="20618"/>
                  </a:cubicBezTo>
                  <a:lnTo>
                    <a:pt x="3600" y="20618"/>
                  </a:lnTo>
                  <a:cubicBezTo>
                    <a:pt x="2605" y="20618"/>
                    <a:pt x="1800" y="20179"/>
                    <a:pt x="1800" y="19636"/>
                  </a:cubicBezTo>
                  <a:lnTo>
                    <a:pt x="1800" y="18655"/>
                  </a:lnTo>
                  <a:lnTo>
                    <a:pt x="19800" y="18655"/>
                  </a:lnTo>
                  <a:cubicBezTo>
                    <a:pt x="19800" y="18655"/>
                    <a:pt x="19800" y="19636"/>
                    <a:pt x="19800" y="19636"/>
                  </a:cubicBezTo>
                  <a:close/>
                  <a:moveTo>
                    <a:pt x="18000" y="0"/>
                  </a:moveTo>
                  <a:lnTo>
                    <a:pt x="3600" y="0"/>
                  </a:lnTo>
                  <a:cubicBezTo>
                    <a:pt x="1612" y="0"/>
                    <a:pt x="0" y="879"/>
                    <a:pt x="0" y="1964"/>
                  </a:cubicBezTo>
                  <a:lnTo>
                    <a:pt x="0" y="19636"/>
                  </a:lnTo>
                  <a:cubicBezTo>
                    <a:pt x="0" y="20721"/>
                    <a:pt x="1612" y="21600"/>
                    <a:pt x="3600" y="21600"/>
                  </a:cubicBezTo>
                  <a:lnTo>
                    <a:pt x="18000" y="21600"/>
                  </a:lnTo>
                  <a:cubicBezTo>
                    <a:pt x="19988" y="21600"/>
                    <a:pt x="21600" y="20721"/>
                    <a:pt x="21600" y="19636"/>
                  </a:cubicBezTo>
                  <a:lnTo>
                    <a:pt x="21600" y="1964"/>
                  </a:lnTo>
                  <a:cubicBezTo>
                    <a:pt x="21600" y="879"/>
                    <a:pt x="19988" y="0"/>
                    <a:pt x="18000" y="0"/>
                  </a:cubicBezTo>
                  <a:moveTo>
                    <a:pt x="10800" y="20127"/>
                  </a:moveTo>
                  <a:cubicBezTo>
                    <a:pt x="11297" y="20127"/>
                    <a:pt x="11700" y="19908"/>
                    <a:pt x="11700" y="19636"/>
                  </a:cubicBezTo>
                  <a:cubicBezTo>
                    <a:pt x="11700" y="19366"/>
                    <a:pt x="11297" y="19145"/>
                    <a:pt x="10800" y="19145"/>
                  </a:cubicBezTo>
                  <a:cubicBezTo>
                    <a:pt x="10303" y="19145"/>
                    <a:pt x="9900" y="19366"/>
                    <a:pt x="9900" y="19636"/>
                  </a:cubicBezTo>
                  <a:cubicBezTo>
                    <a:pt x="9900" y="19908"/>
                    <a:pt x="10303" y="20127"/>
                    <a:pt x="10800" y="20127"/>
                  </a:cubicBezTo>
                </a:path>
              </a:pathLst>
            </a:custGeom>
            <a:solidFill>
              <a:schemeClr val="accent1"/>
            </a:solidFill>
            <a:ln w="12700">
              <a:noFill/>
              <a:miter lim="400000"/>
            </a:ln>
          </p:spPr>
          <p:txBody>
            <a:bodyPr lIns="19045" tIns="19045" rIns="19045" bIns="19045" anchor="ctr"/>
            <a:lstStyle/>
            <a:p>
              <a:pPr defTabSz="228532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AEB58C0D-06AA-5749-A1E0-A4E1CA8E78C9}"/>
              </a:ext>
            </a:extLst>
          </p:cNvPr>
          <p:cNvSpPr/>
          <p:nvPr userDrawn="1"/>
        </p:nvSpPr>
        <p:spPr>
          <a:xfrm>
            <a:off x="4159384" y="1268927"/>
            <a:ext cx="2399002" cy="299628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spc="300" dirty="0">
                <a:solidFill>
                  <a:schemeClr val="bg2"/>
                </a:solidFill>
              </a:rPr>
              <a:t>3 WAYS TO ACCESS</a:t>
            </a:r>
          </a:p>
        </p:txBody>
      </p:sp>
      <p:pic>
        <p:nvPicPr>
          <p:cNvPr id="4" name="Picture 3" descr="A picture containing object&#10;&#10;Description automatically generated">
            <a:extLst>
              <a:ext uri="{FF2B5EF4-FFF2-40B4-BE49-F238E27FC236}">
                <a16:creationId xmlns:a16="http://schemas.microsoft.com/office/drawing/2014/main" id="{07FEE15C-D736-4C58-9914-3DDEC81241A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4428" y="262410"/>
            <a:ext cx="1481318" cy="1325779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63E1FC64-E3DE-4EA5-A5F7-B9333746541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0218" y="380027"/>
            <a:ext cx="792781" cy="792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87839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64C2DC2A-7AD3-6F4B-9793-4D46F9B9B04A}"/>
              </a:ext>
            </a:extLst>
          </p:cNvPr>
          <p:cNvGrpSpPr/>
          <p:nvPr userDrawn="1"/>
        </p:nvGrpSpPr>
        <p:grpSpPr>
          <a:xfrm>
            <a:off x="4572000" y="182880"/>
            <a:ext cx="4389120" cy="4777740"/>
            <a:chOff x="4572000" y="182880"/>
            <a:chExt cx="4389120" cy="4777740"/>
          </a:xfrm>
          <a:solidFill>
            <a:schemeClr val="bg2">
              <a:lumMod val="95000"/>
            </a:schemeClr>
          </a:solidFill>
        </p:grpSpPr>
        <p:sp>
          <p:nvSpPr>
            <p:cNvPr id="24" name="Parallelogram 23">
              <a:extLst>
                <a:ext uri="{FF2B5EF4-FFF2-40B4-BE49-F238E27FC236}">
                  <a16:creationId xmlns:a16="http://schemas.microsoft.com/office/drawing/2014/main" id="{15719CD6-287E-7D46-B37C-232F9862A08E}"/>
                </a:ext>
              </a:extLst>
            </p:cNvPr>
            <p:cNvSpPr/>
            <p:nvPr/>
          </p:nvSpPr>
          <p:spPr>
            <a:xfrm>
              <a:off x="4572000" y="182881"/>
              <a:ext cx="3762704" cy="4777739"/>
            </a:xfrm>
            <a:prstGeom prst="parallelogram">
              <a:avLst>
                <a:gd name="adj" fmla="val 2174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6866752-5609-3E49-AD8F-EEFDD00C0097}"/>
                </a:ext>
              </a:extLst>
            </p:cNvPr>
            <p:cNvSpPr/>
            <p:nvPr/>
          </p:nvSpPr>
          <p:spPr>
            <a:xfrm flipH="1">
              <a:off x="6318988" y="182880"/>
              <a:ext cx="2642132" cy="47777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D971758-2E52-4942-A1B8-B4035CEF862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50838" y="385763"/>
            <a:ext cx="1443037" cy="1443037"/>
          </a:xfrm>
          <a:prstGeom prst="ellipse">
            <a:avLst/>
          </a:prstGeom>
          <a:solidFill>
            <a:schemeClr val="bg1"/>
          </a:solidFill>
        </p:spPr>
        <p:txBody>
          <a:bodyPr anchor="ctr"/>
          <a:lstStyle>
            <a:lvl1pPr algn="ctr">
              <a:defRPr sz="105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PLACE YOUR PHOTO HERE</a:t>
            </a:r>
          </a:p>
        </p:txBody>
      </p:sp>
      <p:sp>
        <p:nvSpPr>
          <p:cNvPr id="50" name="Title 1">
            <a:extLst>
              <a:ext uri="{FF2B5EF4-FFF2-40B4-BE49-F238E27FC236}">
                <a16:creationId xmlns:a16="http://schemas.microsoft.com/office/drawing/2014/main" id="{3D2AFCB0-B95D-F84C-91FE-5AA4A5FE41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1769" y="2005872"/>
            <a:ext cx="4083892" cy="447416"/>
          </a:xfrm>
          <a:prstGeom prst="rect">
            <a:avLst/>
          </a:prstGeom>
        </p:spPr>
        <p:txBody>
          <a:bodyPr/>
          <a:lstStyle>
            <a:lvl1pPr>
              <a:defRPr sz="36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Speaker Name</a:t>
            </a:r>
          </a:p>
        </p:txBody>
      </p:sp>
      <p:sp>
        <p:nvSpPr>
          <p:cNvPr id="52" name="Text Placeholder 4">
            <a:extLst>
              <a:ext uri="{FF2B5EF4-FFF2-40B4-BE49-F238E27FC236}">
                <a16:creationId xmlns:a16="http://schemas.microsoft.com/office/drawing/2014/main" id="{4914BB13-04BF-404C-AA9E-28E69E1D6E2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91769" y="2555550"/>
            <a:ext cx="4077744" cy="77470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400" b="1" i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Company</a:t>
            </a:r>
          </a:p>
        </p:txBody>
      </p:sp>
      <p:sp>
        <p:nvSpPr>
          <p:cNvPr id="53" name="Text Placeholder 4">
            <a:extLst>
              <a:ext uri="{FF2B5EF4-FFF2-40B4-BE49-F238E27FC236}">
                <a16:creationId xmlns:a16="http://schemas.microsoft.com/office/drawing/2014/main" id="{F242CE12-E6F8-964F-9232-CEBB0225A8E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18103" y="3598578"/>
            <a:ext cx="3651410" cy="106895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defRPr lang="en-US" sz="1800" b="0" i="0" kern="1200" dirty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 dirty="0"/>
              <a:t>/</a:t>
            </a:r>
            <a:r>
              <a:rPr lang="en-US" dirty="0" err="1"/>
              <a:t>yourname</a:t>
            </a:r>
            <a:endParaRPr lang="en-US" dirty="0"/>
          </a:p>
          <a:p>
            <a:pPr lvl="0"/>
            <a:r>
              <a:rPr lang="en-US" dirty="0"/>
              <a:t>@</a:t>
            </a:r>
            <a:r>
              <a:rPr lang="en-US" dirty="0" err="1"/>
              <a:t>yourhandle</a:t>
            </a:r>
            <a:endParaRPr lang="en-US" dirty="0"/>
          </a:p>
          <a:p>
            <a:pPr lvl="0"/>
            <a:r>
              <a:rPr lang="en-US" dirty="0" err="1"/>
              <a:t>yourname</a:t>
            </a:r>
            <a:endParaRPr lang="en-US" dirty="0"/>
          </a:p>
        </p:txBody>
      </p:sp>
      <p:sp>
        <p:nvSpPr>
          <p:cNvPr id="61" name="Text Placeholder 6">
            <a:extLst>
              <a:ext uri="{FF2B5EF4-FFF2-40B4-BE49-F238E27FC236}">
                <a16:creationId xmlns:a16="http://schemas.microsoft.com/office/drawing/2014/main" id="{4C9BAD48-11ED-1C45-8E0B-00EE221E261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629481" y="2750956"/>
            <a:ext cx="2998926" cy="1806855"/>
          </a:xfrm>
          <a:prstGeom prst="rect">
            <a:avLst/>
          </a:prstGeom>
        </p:spPr>
        <p:txBody>
          <a:bodyPr anchor="ctr"/>
          <a:lstStyle>
            <a:lvl1pPr>
              <a:spcBef>
                <a:spcPts val="0"/>
              </a:spcBef>
              <a:defRPr lang="en-US" sz="2400" kern="1200" spc="2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algn="l" defTabSz="914400" rtl="0" eaLnBrk="1" latinLnBrk="0" hangingPunct="1">
              <a:spcAft>
                <a:spcPts val="3200"/>
              </a:spcAft>
              <a:defRPr/>
            </a:pPr>
            <a:r>
              <a:rPr lang="en-US" dirty="0"/>
              <a:t>Click to edit Master</a:t>
            </a:r>
          </a:p>
        </p:txBody>
      </p:sp>
      <p:sp>
        <p:nvSpPr>
          <p:cNvPr id="62" name="Text Placeholder 6">
            <a:extLst>
              <a:ext uri="{FF2B5EF4-FFF2-40B4-BE49-F238E27FC236}">
                <a16:creationId xmlns:a16="http://schemas.microsoft.com/office/drawing/2014/main" id="{E3F1CDDB-E2E2-5E44-A257-9D44C51E2CC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629481" y="585656"/>
            <a:ext cx="2998926" cy="1806855"/>
          </a:xfrm>
          <a:prstGeom prst="rect">
            <a:avLst/>
          </a:prstGeom>
        </p:spPr>
        <p:txBody>
          <a:bodyPr anchor="ctr"/>
          <a:lstStyle>
            <a:lvl1pPr>
              <a:spcBef>
                <a:spcPts val="0"/>
              </a:spcBef>
              <a:defRPr lang="en-US" sz="2400" kern="1200" spc="2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algn="l" defTabSz="914400" rtl="0" eaLnBrk="1" latinLnBrk="0" hangingPunct="1">
              <a:spcAft>
                <a:spcPts val="3200"/>
              </a:spcAft>
              <a:defRPr/>
            </a:pPr>
            <a:r>
              <a:rPr lang="en-US" dirty="0"/>
              <a:t>Click to edit Master</a:t>
            </a:r>
          </a:p>
        </p:txBody>
      </p:sp>
    </p:spTree>
    <p:extLst>
      <p:ext uri="{BB962C8B-B14F-4D97-AF65-F5344CB8AC3E}">
        <p14:creationId xmlns:p14="http://schemas.microsoft.com/office/powerpoint/2010/main" val="29053672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3597B3-E20C-1044-B917-079594B771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5764" r="8244"/>
          <a:stretch/>
        </p:blipFill>
        <p:spPr>
          <a:xfrm>
            <a:off x="5654350" y="182834"/>
            <a:ext cx="3296675" cy="4776314"/>
          </a:xfrm>
          <a:prstGeom prst="rect">
            <a:avLst/>
          </a:prstGeom>
        </p:spPr>
      </p:pic>
      <p:sp>
        <p:nvSpPr>
          <p:cNvPr id="24" name="Parallelogram 23">
            <a:extLst>
              <a:ext uri="{FF2B5EF4-FFF2-40B4-BE49-F238E27FC236}">
                <a16:creationId xmlns:a16="http://schemas.microsoft.com/office/drawing/2014/main" id="{3C55A89A-6B30-E24B-BC1E-677ADED2765B}"/>
              </a:ext>
            </a:extLst>
          </p:cNvPr>
          <p:cNvSpPr/>
          <p:nvPr userDrawn="1"/>
        </p:nvSpPr>
        <p:spPr>
          <a:xfrm rot="10800000">
            <a:off x="2045152" y="18141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30">
            <a:extLst>
              <a:ext uri="{FF2B5EF4-FFF2-40B4-BE49-F238E27FC236}">
                <a16:creationId xmlns:a16="http://schemas.microsoft.com/office/drawing/2014/main" id="{DF904121-73BA-924C-8108-7ECE26762E8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4611" y="3051764"/>
            <a:ext cx="5597115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26E2917-6ECB-BC4E-AEA3-6CA4AC9897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4611" y="2324322"/>
            <a:ext cx="5597115" cy="614029"/>
          </a:xfrm>
          <a:prstGeom prst="rect">
            <a:avLst/>
          </a:prstGeom>
        </p:spPr>
        <p:txBody>
          <a:bodyPr anchor="b"/>
          <a:lstStyle>
            <a:lvl1pPr>
              <a:lnSpc>
                <a:spcPct val="90000"/>
              </a:lnSpc>
              <a:defRPr sz="4000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5562D78F-40CC-AD41-BD0E-33C79FC561E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04611" y="4108958"/>
            <a:ext cx="5361151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accent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1C12340-F4A9-8F4A-BEDC-51AC310E2B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7575" b="36686"/>
          <a:stretch/>
        </p:blipFill>
        <p:spPr>
          <a:xfrm>
            <a:off x="269104" y="403820"/>
            <a:ext cx="3090561" cy="795485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307758F5-A90E-F74D-A2E8-E0824E9C9130}"/>
              </a:ext>
            </a:extLst>
          </p:cNvPr>
          <p:cNvSpPr/>
          <p:nvPr userDrawn="1"/>
        </p:nvSpPr>
        <p:spPr>
          <a:xfrm>
            <a:off x="5684961" y="3853775"/>
            <a:ext cx="973310" cy="724096"/>
          </a:xfrm>
          <a:custGeom>
            <a:avLst/>
            <a:gdLst>
              <a:gd name="connsiteX0" fmla="*/ 404317 w 522131"/>
              <a:gd name="connsiteY0" fmla="*/ 245120 h 388441"/>
              <a:gd name="connsiteX1" fmla="*/ 370847 w 522131"/>
              <a:gd name="connsiteY1" fmla="*/ 245120 h 388441"/>
              <a:gd name="connsiteX2" fmla="*/ 370847 w 522131"/>
              <a:gd name="connsiteY2" fmla="*/ 245120 h 388441"/>
              <a:gd name="connsiteX3" fmla="*/ 361476 w 522131"/>
              <a:gd name="connsiteY3" fmla="*/ 245120 h 388441"/>
              <a:gd name="connsiteX4" fmla="*/ 322651 w 522131"/>
              <a:gd name="connsiteY4" fmla="*/ 283964 h 388441"/>
              <a:gd name="connsiteX5" fmla="*/ 322651 w 522131"/>
              <a:gd name="connsiteY5" fmla="*/ 283964 h 388441"/>
              <a:gd name="connsiteX6" fmla="*/ 360137 w 522131"/>
              <a:gd name="connsiteY6" fmla="*/ 322808 h 388441"/>
              <a:gd name="connsiteX7" fmla="*/ 360137 w 522131"/>
              <a:gd name="connsiteY7" fmla="*/ 322808 h 388441"/>
              <a:gd name="connsiteX8" fmla="*/ 360806 w 522131"/>
              <a:gd name="connsiteY8" fmla="*/ 322808 h 388441"/>
              <a:gd name="connsiteX9" fmla="*/ 361476 w 522131"/>
              <a:gd name="connsiteY9" fmla="*/ 322808 h 388441"/>
              <a:gd name="connsiteX10" fmla="*/ 487992 w 522131"/>
              <a:gd name="connsiteY10" fmla="*/ 322808 h 388441"/>
              <a:gd name="connsiteX11" fmla="*/ 522801 w 522131"/>
              <a:gd name="connsiteY11" fmla="*/ 358304 h 388441"/>
              <a:gd name="connsiteX12" fmla="*/ 522801 w 522131"/>
              <a:gd name="connsiteY12" fmla="*/ 358304 h 388441"/>
              <a:gd name="connsiteX13" fmla="*/ 486654 w 522131"/>
              <a:gd name="connsiteY13" fmla="*/ 394469 h 388441"/>
              <a:gd name="connsiteX14" fmla="*/ 202828 w 522131"/>
              <a:gd name="connsiteY14" fmla="*/ 394469 h 388441"/>
              <a:gd name="connsiteX15" fmla="*/ 166680 w 522131"/>
              <a:gd name="connsiteY15" fmla="*/ 358304 h 388441"/>
              <a:gd name="connsiteX16" fmla="*/ 166680 w 522131"/>
              <a:gd name="connsiteY16" fmla="*/ 358304 h 388441"/>
              <a:gd name="connsiteX17" fmla="*/ 201489 w 522131"/>
              <a:gd name="connsiteY17" fmla="*/ 322808 h 388441"/>
              <a:gd name="connsiteX18" fmla="*/ 213538 w 522131"/>
              <a:gd name="connsiteY18" fmla="*/ 322808 h 388441"/>
              <a:gd name="connsiteX19" fmla="*/ 214208 w 522131"/>
              <a:gd name="connsiteY19" fmla="*/ 322808 h 388441"/>
              <a:gd name="connsiteX20" fmla="*/ 215547 w 522131"/>
              <a:gd name="connsiteY20" fmla="*/ 322808 h 388441"/>
              <a:gd name="connsiteX21" fmla="*/ 215547 w 522131"/>
              <a:gd name="connsiteY21" fmla="*/ 322808 h 388441"/>
              <a:gd name="connsiteX22" fmla="*/ 252364 w 522131"/>
              <a:gd name="connsiteY22" fmla="*/ 283964 h 388441"/>
              <a:gd name="connsiteX23" fmla="*/ 252364 w 522131"/>
              <a:gd name="connsiteY23" fmla="*/ 283964 h 388441"/>
              <a:gd name="connsiteX24" fmla="*/ 213538 w 522131"/>
              <a:gd name="connsiteY24" fmla="*/ 245120 h 388441"/>
              <a:gd name="connsiteX25" fmla="*/ 203497 w 522131"/>
              <a:gd name="connsiteY25" fmla="*/ 245120 h 388441"/>
              <a:gd name="connsiteX26" fmla="*/ 203497 w 522131"/>
              <a:gd name="connsiteY26" fmla="*/ 245120 h 388441"/>
              <a:gd name="connsiteX27" fmla="*/ 160656 w 522131"/>
              <a:gd name="connsiteY27" fmla="*/ 245120 h 388441"/>
              <a:gd name="connsiteX28" fmla="*/ 141913 w 522131"/>
              <a:gd name="connsiteY28" fmla="*/ 245120 h 388441"/>
              <a:gd name="connsiteX29" fmla="*/ 45519 w 522131"/>
              <a:gd name="connsiteY29" fmla="*/ 245120 h 388441"/>
              <a:gd name="connsiteX30" fmla="*/ 0 w 522131"/>
              <a:gd name="connsiteY30" fmla="*/ 199578 h 388441"/>
              <a:gd name="connsiteX31" fmla="*/ 45519 w 522131"/>
              <a:gd name="connsiteY31" fmla="*/ 154037 h 388441"/>
              <a:gd name="connsiteX32" fmla="*/ 140574 w 522131"/>
              <a:gd name="connsiteY32" fmla="*/ 154037 h 388441"/>
              <a:gd name="connsiteX33" fmla="*/ 159986 w 522131"/>
              <a:gd name="connsiteY33" fmla="*/ 154037 h 388441"/>
              <a:gd name="connsiteX34" fmla="*/ 176052 w 522131"/>
              <a:gd name="connsiteY34" fmla="*/ 154037 h 388441"/>
              <a:gd name="connsiteX35" fmla="*/ 217555 w 522131"/>
              <a:gd name="connsiteY35" fmla="*/ 112514 h 388441"/>
              <a:gd name="connsiteX36" fmla="*/ 176721 w 522131"/>
              <a:gd name="connsiteY36" fmla="*/ 72330 h 388441"/>
              <a:gd name="connsiteX37" fmla="*/ 145929 w 522131"/>
              <a:gd name="connsiteY37" fmla="*/ 72330 h 388441"/>
              <a:gd name="connsiteX38" fmla="*/ 109782 w 522131"/>
              <a:gd name="connsiteY38" fmla="*/ 36165 h 388441"/>
              <a:gd name="connsiteX39" fmla="*/ 145929 w 522131"/>
              <a:gd name="connsiteY39" fmla="*/ 0 h 388441"/>
              <a:gd name="connsiteX40" fmla="*/ 392938 w 522131"/>
              <a:gd name="connsiteY40" fmla="*/ 0 h 388441"/>
              <a:gd name="connsiteX41" fmla="*/ 429755 w 522131"/>
              <a:gd name="connsiteY41" fmla="*/ 36835 h 388441"/>
              <a:gd name="connsiteX42" fmla="*/ 393607 w 522131"/>
              <a:gd name="connsiteY42" fmla="*/ 71661 h 388441"/>
              <a:gd name="connsiteX43" fmla="*/ 374864 w 522131"/>
              <a:gd name="connsiteY43" fmla="*/ 71661 h 388441"/>
              <a:gd name="connsiteX44" fmla="*/ 333361 w 522131"/>
              <a:gd name="connsiteY44" fmla="*/ 113184 h 388441"/>
              <a:gd name="connsiteX45" fmla="*/ 333361 w 522131"/>
              <a:gd name="connsiteY45" fmla="*/ 118541 h 388441"/>
              <a:gd name="connsiteX46" fmla="*/ 368839 w 522131"/>
              <a:gd name="connsiteY46" fmla="*/ 154037 h 388441"/>
              <a:gd name="connsiteX47" fmla="*/ 402309 w 522131"/>
              <a:gd name="connsiteY47" fmla="*/ 154037 h 388441"/>
              <a:gd name="connsiteX48" fmla="*/ 447828 w 522131"/>
              <a:gd name="connsiteY48" fmla="*/ 199578 h 388441"/>
              <a:gd name="connsiteX49" fmla="*/ 404317 w 522131"/>
              <a:gd name="connsiteY49" fmla="*/ 245120 h 388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522131" h="388441">
                <a:moveTo>
                  <a:pt x="404317" y="245120"/>
                </a:moveTo>
                <a:lnTo>
                  <a:pt x="370847" y="245120"/>
                </a:lnTo>
                <a:cubicBezTo>
                  <a:pt x="370847" y="245120"/>
                  <a:pt x="370847" y="245120"/>
                  <a:pt x="370847" y="245120"/>
                </a:cubicBezTo>
                <a:lnTo>
                  <a:pt x="361476" y="245120"/>
                </a:lnTo>
                <a:cubicBezTo>
                  <a:pt x="340055" y="245120"/>
                  <a:pt x="322651" y="262533"/>
                  <a:pt x="322651" y="283964"/>
                </a:cubicBezTo>
                <a:lnTo>
                  <a:pt x="322651" y="283964"/>
                </a:lnTo>
                <a:cubicBezTo>
                  <a:pt x="322651" y="304726"/>
                  <a:pt x="339386" y="322138"/>
                  <a:pt x="360137" y="322808"/>
                </a:cubicBezTo>
                <a:lnTo>
                  <a:pt x="360137" y="322808"/>
                </a:lnTo>
                <a:lnTo>
                  <a:pt x="360806" y="322808"/>
                </a:lnTo>
                <a:cubicBezTo>
                  <a:pt x="360806" y="322808"/>
                  <a:pt x="361476" y="322808"/>
                  <a:pt x="361476" y="322808"/>
                </a:cubicBezTo>
                <a:lnTo>
                  <a:pt x="487992" y="322808"/>
                </a:lnTo>
                <a:cubicBezTo>
                  <a:pt x="507405" y="323478"/>
                  <a:pt x="522801" y="338881"/>
                  <a:pt x="522801" y="358304"/>
                </a:cubicBezTo>
                <a:lnTo>
                  <a:pt x="522801" y="358304"/>
                </a:lnTo>
                <a:cubicBezTo>
                  <a:pt x="522801" y="378396"/>
                  <a:pt x="506736" y="394469"/>
                  <a:pt x="486654" y="394469"/>
                </a:cubicBezTo>
                <a:lnTo>
                  <a:pt x="202828" y="394469"/>
                </a:lnTo>
                <a:cubicBezTo>
                  <a:pt x="182746" y="394469"/>
                  <a:pt x="166680" y="378396"/>
                  <a:pt x="166680" y="358304"/>
                </a:cubicBezTo>
                <a:lnTo>
                  <a:pt x="166680" y="358304"/>
                </a:lnTo>
                <a:cubicBezTo>
                  <a:pt x="166680" y="338881"/>
                  <a:pt x="182077" y="322808"/>
                  <a:pt x="201489" y="322808"/>
                </a:cubicBezTo>
                <a:lnTo>
                  <a:pt x="213538" y="322808"/>
                </a:lnTo>
                <a:cubicBezTo>
                  <a:pt x="213538" y="322808"/>
                  <a:pt x="214208" y="322808"/>
                  <a:pt x="214208" y="322808"/>
                </a:cubicBezTo>
                <a:lnTo>
                  <a:pt x="215547" y="322808"/>
                </a:lnTo>
                <a:lnTo>
                  <a:pt x="215547" y="322808"/>
                </a:lnTo>
                <a:cubicBezTo>
                  <a:pt x="235629" y="321469"/>
                  <a:pt x="252364" y="304726"/>
                  <a:pt x="252364" y="283964"/>
                </a:cubicBezTo>
                <a:lnTo>
                  <a:pt x="252364" y="283964"/>
                </a:lnTo>
                <a:cubicBezTo>
                  <a:pt x="252364" y="262533"/>
                  <a:pt x="234959" y="245120"/>
                  <a:pt x="213538" y="245120"/>
                </a:cubicBezTo>
                <a:lnTo>
                  <a:pt x="203497" y="245120"/>
                </a:lnTo>
                <a:cubicBezTo>
                  <a:pt x="203497" y="245120"/>
                  <a:pt x="203497" y="245120"/>
                  <a:pt x="203497" y="245120"/>
                </a:cubicBezTo>
                <a:lnTo>
                  <a:pt x="160656" y="245120"/>
                </a:lnTo>
                <a:lnTo>
                  <a:pt x="141913" y="245120"/>
                </a:lnTo>
                <a:lnTo>
                  <a:pt x="45519" y="245120"/>
                </a:lnTo>
                <a:cubicBezTo>
                  <a:pt x="20082" y="245120"/>
                  <a:pt x="0" y="224358"/>
                  <a:pt x="0" y="199578"/>
                </a:cubicBezTo>
                <a:cubicBezTo>
                  <a:pt x="0" y="174129"/>
                  <a:pt x="20751" y="154037"/>
                  <a:pt x="45519" y="154037"/>
                </a:cubicBezTo>
                <a:lnTo>
                  <a:pt x="140574" y="154037"/>
                </a:lnTo>
                <a:lnTo>
                  <a:pt x="159986" y="154037"/>
                </a:lnTo>
                <a:lnTo>
                  <a:pt x="176052" y="154037"/>
                </a:lnTo>
                <a:cubicBezTo>
                  <a:pt x="198812" y="154037"/>
                  <a:pt x="218224" y="135285"/>
                  <a:pt x="217555" y="112514"/>
                </a:cubicBezTo>
                <a:cubicBezTo>
                  <a:pt x="216885" y="90413"/>
                  <a:pt x="198812" y="72330"/>
                  <a:pt x="176721" y="72330"/>
                </a:cubicBezTo>
                <a:lnTo>
                  <a:pt x="145929" y="72330"/>
                </a:lnTo>
                <a:cubicBezTo>
                  <a:pt x="125847" y="72330"/>
                  <a:pt x="109782" y="56257"/>
                  <a:pt x="109782" y="36165"/>
                </a:cubicBezTo>
                <a:cubicBezTo>
                  <a:pt x="109782" y="16073"/>
                  <a:pt x="125847" y="0"/>
                  <a:pt x="145929" y="0"/>
                </a:cubicBezTo>
                <a:lnTo>
                  <a:pt x="392938" y="0"/>
                </a:lnTo>
                <a:cubicBezTo>
                  <a:pt x="413020" y="0"/>
                  <a:pt x="429755" y="16743"/>
                  <a:pt x="429755" y="36835"/>
                </a:cubicBezTo>
                <a:cubicBezTo>
                  <a:pt x="429085" y="56257"/>
                  <a:pt x="413689" y="71661"/>
                  <a:pt x="393607" y="71661"/>
                </a:cubicBezTo>
                <a:lnTo>
                  <a:pt x="374864" y="71661"/>
                </a:lnTo>
                <a:cubicBezTo>
                  <a:pt x="352104" y="71661"/>
                  <a:pt x="333361" y="90413"/>
                  <a:pt x="333361" y="113184"/>
                </a:cubicBezTo>
                <a:lnTo>
                  <a:pt x="333361" y="118541"/>
                </a:lnTo>
                <a:cubicBezTo>
                  <a:pt x="333361" y="137964"/>
                  <a:pt x="349427" y="154037"/>
                  <a:pt x="368839" y="154037"/>
                </a:cubicBezTo>
                <a:lnTo>
                  <a:pt x="402309" y="154037"/>
                </a:lnTo>
                <a:cubicBezTo>
                  <a:pt x="427746" y="154037"/>
                  <a:pt x="447828" y="174798"/>
                  <a:pt x="447828" y="199578"/>
                </a:cubicBezTo>
                <a:cubicBezTo>
                  <a:pt x="450506" y="224358"/>
                  <a:pt x="429755" y="245120"/>
                  <a:pt x="404317" y="24512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65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6559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0282442C-BE09-DB46-99F0-F415A3B2793A}"/>
              </a:ext>
            </a:extLst>
          </p:cNvPr>
          <p:cNvGrpSpPr/>
          <p:nvPr userDrawn="1"/>
        </p:nvGrpSpPr>
        <p:grpSpPr>
          <a:xfrm>
            <a:off x="1902459" y="182880"/>
            <a:ext cx="7058661" cy="4777740"/>
            <a:chOff x="3153809" y="182880"/>
            <a:chExt cx="7058661" cy="4777740"/>
          </a:xfrm>
        </p:grpSpPr>
        <p:sp>
          <p:nvSpPr>
            <p:cNvPr id="14" name="Parallelogram 13">
              <a:extLst>
                <a:ext uri="{FF2B5EF4-FFF2-40B4-BE49-F238E27FC236}">
                  <a16:creationId xmlns:a16="http://schemas.microsoft.com/office/drawing/2014/main" id="{84F7E35A-5865-724F-A4DB-B5398C9A9264}"/>
                </a:ext>
              </a:extLst>
            </p:cNvPr>
            <p:cNvSpPr/>
            <p:nvPr/>
          </p:nvSpPr>
          <p:spPr>
            <a:xfrm>
              <a:off x="3153809" y="182881"/>
              <a:ext cx="4894891" cy="4777739"/>
            </a:xfrm>
            <a:prstGeom prst="parallelogram">
              <a:avLst>
                <a:gd name="adj" fmla="val 1741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F6D6DE4-01A7-9D45-BACE-FE599BCDC8AE}"/>
                </a:ext>
              </a:extLst>
            </p:cNvPr>
            <p:cNvSpPr/>
            <p:nvPr/>
          </p:nvSpPr>
          <p:spPr>
            <a:xfrm flipH="1">
              <a:off x="6318988" y="182880"/>
              <a:ext cx="3893482" cy="477774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itle 1">
            <a:extLst>
              <a:ext uri="{FF2B5EF4-FFF2-40B4-BE49-F238E27FC236}">
                <a16:creationId xmlns:a16="http://schemas.microsoft.com/office/drawing/2014/main" id="{BA68C171-B55D-6042-A362-393751A536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4" y="437936"/>
            <a:ext cx="2131099" cy="960878"/>
          </a:xfrm>
          <a:prstGeom prst="rect">
            <a:avLst/>
          </a:prstGeom>
        </p:spPr>
        <p:txBody>
          <a:bodyPr/>
          <a:lstStyle>
            <a:lvl1pPr>
              <a:defRPr sz="36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64A4F44-F1FB-FC4A-B23B-359AF4D18A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73570" y="715437"/>
            <a:ext cx="5497512" cy="390207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Font typeface="+mj-lt"/>
              <a:buAutoNum type="arabicPeriod"/>
              <a:defRPr lang="en-US" sz="240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-457200">
              <a:spcBef>
                <a:spcPts val="0"/>
              </a:spcBef>
              <a:spcAft>
                <a:spcPts val="1600"/>
              </a:spcAft>
              <a:buFont typeface="+mj-lt"/>
              <a:buAutoNum type="arabicPeriod"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0020791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3666133-B261-8846-94EF-A8061DB228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571" r="19477" b="8517"/>
          <a:stretch/>
        </p:blipFill>
        <p:spPr>
          <a:xfrm>
            <a:off x="4359729" y="202012"/>
            <a:ext cx="4596134" cy="4755005"/>
          </a:xfrm>
          <a:prstGeom prst="rect">
            <a:avLst/>
          </a:prstGeom>
        </p:spPr>
      </p:pic>
      <p:sp>
        <p:nvSpPr>
          <p:cNvPr id="4" name="Parallelogram 3">
            <a:extLst>
              <a:ext uri="{FF2B5EF4-FFF2-40B4-BE49-F238E27FC236}">
                <a16:creationId xmlns:a16="http://schemas.microsoft.com/office/drawing/2014/main" id="{AE7BA9EE-E981-FD49-945F-E00CC157B779}"/>
              </a:ext>
            </a:extLst>
          </p:cNvPr>
          <p:cNvSpPr/>
          <p:nvPr userDrawn="1"/>
        </p:nvSpPr>
        <p:spPr>
          <a:xfrm rot="10800000">
            <a:off x="509007" y="18288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BBEE66-B951-1F4E-8D8F-354A19077B4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24736" y="-446212"/>
            <a:ext cx="2706136" cy="2706136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BA68C171-B55D-6042-A362-393751A536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1769" y="2579514"/>
            <a:ext cx="4046985" cy="1567656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40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Section title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</p:spTree>
    <p:extLst>
      <p:ext uri="{BB962C8B-B14F-4D97-AF65-F5344CB8AC3E}">
        <p14:creationId xmlns:p14="http://schemas.microsoft.com/office/powerpoint/2010/main" val="24425641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BA68C171-B55D-6042-A362-393751A536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4" y="437936"/>
            <a:ext cx="8431205" cy="614029"/>
          </a:xfrm>
          <a:prstGeom prst="rect">
            <a:avLst/>
          </a:prstGeom>
        </p:spPr>
        <p:txBody>
          <a:bodyPr/>
          <a:lstStyle>
            <a:lvl1pPr>
              <a:defRPr sz="36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</p:spTree>
    <p:extLst>
      <p:ext uri="{BB962C8B-B14F-4D97-AF65-F5344CB8AC3E}">
        <p14:creationId xmlns:p14="http://schemas.microsoft.com/office/powerpoint/2010/main" val="412667998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9C8B4-3532-8649-B0E2-C7EDDB2F64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5" y="437936"/>
            <a:ext cx="8481212" cy="614029"/>
          </a:xfrm>
          <a:prstGeom prst="rect">
            <a:avLst/>
          </a:prstGeom>
        </p:spPr>
        <p:txBody>
          <a:bodyPr anchor="t"/>
          <a:lstStyle>
            <a:lvl1pPr>
              <a:defRPr sz="36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F7B1DCCF-44AE-4447-A5D2-2B31454F7C5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12744" y="2577200"/>
            <a:ext cx="8481212" cy="200943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Quisque</a:t>
            </a:r>
            <a:r>
              <a:rPr lang="en-US" dirty="0"/>
              <a:t> convallis in </a:t>
            </a:r>
            <a:r>
              <a:rPr lang="en-US" dirty="0" err="1"/>
              <a:t>enim</a:t>
            </a:r>
            <a:r>
              <a:rPr lang="en-US" dirty="0"/>
              <a:t> non </a:t>
            </a:r>
            <a:r>
              <a:rPr lang="en-US" dirty="0" err="1"/>
              <a:t>consectetur</a:t>
            </a:r>
            <a:r>
              <a:rPr lang="en-US" dirty="0"/>
              <a:t>. </a:t>
            </a:r>
          </a:p>
        </p:txBody>
      </p:sp>
      <p:sp>
        <p:nvSpPr>
          <p:cNvPr id="5" name="Text Placeholder 30">
            <a:extLst>
              <a:ext uri="{FF2B5EF4-FFF2-40B4-BE49-F238E27FC236}">
                <a16:creationId xmlns:a16="http://schemas.microsoft.com/office/drawing/2014/main" id="{C0070D56-F030-5B4B-8ACF-425C6C41A31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2744" y="2088170"/>
            <a:ext cx="8481211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</p:spTree>
    <p:extLst>
      <p:ext uri="{BB962C8B-B14F-4D97-AF65-F5344CB8AC3E}">
        <p14:creationId xmlns:p14="http://schemas.microsoft.com/office/powerpoint/2010/main" val="13814987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74EA10B5-BEA8-DF4A-95CD-639732E6CD4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2745" y="2088170"/>
            <a:ext cx="3949862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5" name="Text Placeholder 30">
            <a:extLst>
              <a:ext uri="{FF2B5EF4-FFF2-40B4-BE49-F238E27FC236}">
                <a16:creationId xmlns:a16="http://schemas.microsoft.com/office/drawing/2014/main" id="{E9647A82-03A4-AE4B-99B1-A3004783112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708363" y="2088263"/>
            <a:ext cx="3949862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9E5E4502-589B-1F4E-8074-44463D5E55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5" y="437936"/>
            <a:ext cx="8345480" cy="614029"/>
          </a:xfrm>
          <a:prstGeom prst="rect">
            <a:avLst/>
          </a:prstGeom>
        </p:spPr>
        <p:txBody>
          <a:bodyPr/>
          <a:lstStyle>
            <a:lvl1pPr>
              <a:defRPr sz="36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668B44A9-9E16-654C-862F-69740ACF1AD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12745" y="2577107"/>
            <a:ext cx="3949862" cy="203869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5A59B427-D716-294E-BDD5-7518C3A0F58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708363" y="2577200"/>
            <a:ext cx="3949862" cy="203869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93376755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itle 1">
            <a:extLst>
              <a:ext uri="{FF2B5EF4-FFF2-40B4-BE49-F238E27FC236}">
                <a16:creationId xmlns:a16="http://schemas.microsoft.com/office/drawing/2014/main" id="{BAB81232-8718-1349-8F38-82F2192934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5" y="437936"/>
            <a:ext cx="8416918" cy="614029"/>
          </a:xfrm>
          <a:prstGeom prst="rect">
            <a:avLst/>
          </a:prstGeom>
        </p:spPr>
        <p:txBody>
          <a:bodyPr/>
          <a:lstStyle>
            <a:lvl1pPr>
              <a:defRPr sz="36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14A3640A-F564-DA43-85C8-F9C08C7EAFA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2745" y="2088170"/>
            <a:ext cx="2657226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B2C8E8C5-3289-9C4D-BE95-39E5120F192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12745" y="2577107"/>
            <a:ext cx="2657226" cy="200952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  <p:sp>
        <p:nvSpPr>
          <p:cNvPr id="14" name="Text Placeholder 30">
            <a:extLst>
              <a:ext uri="{FF2B5EF4-FFF2-40B4-BE49-F238E27FC236}">
                <a16:creationId xmlns:a16="http://schemas.microsoft.com/office/drawing/2014/main" id="{FF215F86-6B61-8F40-8FEE-4AE31931B15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192591" y="2088170"/>
            <a:ext cx="2657226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36E89292-5993-4845-A723-FE96EB2E258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192591" y="2577107"/>
            <a:ext cx="2657226" cy="200952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  <p:sp>
        <p:nvSpPr>
          <p:cNvPr id="16" name="Text Placeholder 30">
            <a:extLst>
              <a:ext uri="{FF2B5EF4-FFF2-40B4-BE49-F238E27FC236}">
                <a16:creationId xmlns:a16="http://schemas.microsoft.com/office/drawing/2014/main" id="{DD671EC3-35FD-4142-90E9-E06C8B2204D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072437" y="2088170"/>
            <a:ext cx="2657226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CCA813D6-5154-8549-A580-9780EC0B43F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072437" y="2577107"/>
            <a:ext cx="2657226" cy="200952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756281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7C0ADA1C-E566-594C-8405-78BFB44D02B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911" r="26772"/>
          <a:stretch/>
        </p:blipFill>
        <p:spPr>
          <a:xfrm>
            <a:off x="4208745" y="184765"/>
            <a:ext cx="4747118" cy="4772252"/>
          </a:xfrm>
          <a:prstGeom prst="rect">
            <a:avLst/>
          </a:prstGeom>
        </p:spPr>
      </p:pic>
      <p:sp>
        <p:nvSpPr>
          <p:cNvPr id="29" name="Parallelogram 28">
            <a:extLst>
              <a:ext uri="{FF2B5EF4-FFF2-40B4-BE49-F238E27FC236}">
                <a16:creationId xmlns:a16="http://schemas.microsoft.com/office/drawing/2014/main" id="{620A6185-F4B8-7148-BBE0-4B522BF2C8C9}"/>
              </a:ext>
            </a:extLst>
          </p:cNvPr>
          <p:cNvSpPr/>
          <p:nvPr userDrawn="1"/>
        </p:nvSpPr>
        <p:spPr>
          <a:xfrm rot="10800000">
            <a:off x="509007" y="18288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1B94CA41-43E7-834F-BD19-758AA7C52D26}"/>
              </a:ext>
            </a:extLst>
          </p:cNvPr>
          <p:cNvSpPr/>
          <p:nvPr userDrawn="1"/>
        </p:nvSpPr>
        <p:spPr>
          <a:xfrm>
            <a:off x="-258358" y="1723758"/>
            <a:ext cx="1434762" cy="299628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200" b="1" spc="300" dirty="0">
                <a:solidFill>
                  <a:schemeClr val="bg2"/>
                </a:solidFill>
              </a:rPr>
              <a:t>DEMO</a:t>
            </a:r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E74A5F92-11BF-674C-8F77-E24DB9020EED}"/>
              </a:ext>
            </a:extLst>
          </p:cNvPr>
          <p:cNvSpPr/>
          <p:nvPr userDrawn="1"/>
        </p:nvSpPr>
        <p:spPr>
          <a:xfrm>
            <a:off x="4826873" y="582422"/>
            <a:ext cx="808626" cy="449457"/>
          </a:xfrm>
          <a:custGeom>
            <a:avLst/>
            <a:gdLst>
              <a:gd name="connsiteX0" fmla="*/ 280478 w 301229"/>
              <a:gd name="connsiteY0" fmla="*/ 0 h 167431"/>
              <a:gd name="connsiteX1" fmla="*/ 27445 w 301229"/>
              <a:gd name="connsiteY1" fmla="*/ 0 h 167431"/>
              <a:gd name="connsiteX2" fmla="*/ 0 w 301229"/>
              <a:gd name="connsiteY2" fmla="*/ 30807 h 167431"/>
              <a:gd name="connsiteX3" fmla="*/ 31462 w 301229"/>
              <a:gd name="connsiteY3" fmla="*/ 62284 h 167431"/>
              <a:gd name="connsiteX4" fmla="*/ 96393 w 301229"/>
              <a:gd name="connsiteY4" fmla="*/ 62284 h 167431"/>
              <a:gd name="connsiteX5" fmla="*/ 109781 w 301229"/>
              <a:gd name="connsiteY5" fmla="*/ 62284 h 167431"/>
              <a:gd name="connsiteX6" fmla="*/ 121161 w 301229"/>
              <a:gd name="connsiteY6" fmla="*/ 62284 h 167431"/>
              <a:gd name="connsiteX7" fmla="*/ 149945 w 301229"/>
              <a:gd name="connsiteY7" fmla="*/ 91083 h 167431"/>
              <a:gd name="connsiteX8" fmla="*/ 121831 w 301229"/>
              <a:gd name="connsiteY8" fmla="*/ 118541 h 167431"/>
              <a:gd name="connsiteX9" fmla="*/ 100410 w 301229"/>
              <a:gd name="connsiteY9" fmla="*/ 118541 h 167431"/>
              <a:gd name="connsiteX10" fmla="*/ 75642 w 301229"/>
              <a:gd name="connsiteY10" fmla="*/ 143321 h 167431"/>
              <a:gd name="connsiteX11" fmla="*/ 100410 w 301229"/>
              <a:gd name="connsiteY11" fmla="*/ 168101 h 167431"/>
              <a:gd name="connsiteX12" fmla="*/ 269768 w 301229"/>
              <a:gd name="connsiteY12" fmla="*/ 168101 h 167431"/>
              <a:gd name="connsiteX13" fmla="*/ 294536 w 301229"/>
              <a:gd name="connsiteY13" fmla="*/ 143321 h 167431"/>
              <a:gd name="connsiteX14" fmla="*/ 269768 w 301229"/>
              <a:gd name="connsiteY14" fmla="*/ 119211 h 167431"/>
              <a:gd name="connsiteX15" fmla="*/ 257049 w 301229"/>
              <a:gd name="connsiteY15" fmla="*/ 119211 h 167431"/>
              <a:gd name="connsiteX16" fmla="*/ 228935 w 301229"/>
              <a:gd name="connsiteY16" fmla="*/ 91083 h 167431"/>
              <a:gd name="connsiteX17" fmla="*/ 228935 w 301229"/>
              <a:gd name="connsiteY17" fmla="*/ 87734 h 167431"/>
              <a:gd name="connsiteX18" fmla="*/ 253033 w 301229"/>
              <a:gd name="connsiteY18" fmla="*/ 63624 h 167431"/>
              <a:gd name="connsiteX19" fmla="*/ 275793 w 301229"/>
              <a:gd name="connsiteY19" fmla="*/ 63624 h 167431"/>
              <a:gd name="connsiteX20" fmla="*/ 307254 w 301229"/>
              <a:gd name="connsiteY20" fmla="*/ 32147 h 167431"/>
              <a:gd name="connsiteX21" fmla="*/ 280478 w 301229"/>
              <a:gd name="connsiteY21" fmla="*/ 0 h 167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01229" h="167431">
                <a:moveTo>
                  <a:pt x="280478" y="0"/>
                </a:moveTo>
                <a:lnTo>
                  <a:pt x="27445" y="0"/>
                </a:lnTo>
                <a:cubicBezTo>
                  <a:pt x="12049" y="2009"/>
                  <a:pt x="0" y="15404"/>
                  <a:pt x="0" y="30807"/>
                </a:cubicBezTo>
                <a:cubicBezTo>
                  <a:pt x="0" y="48220"/>
                  <a:pt x="14057" y="62284"/>
                  <a:pt x="31462" y="62284"/>
                </a:cubicBezTo>
                <a:lnTo>
                  <a:pt x="96393" y="62284"/>
                </a:lnTo>
                <a:lnTo>
                  <a:pt x="109781" y="62284"/>
                </a:lnTo>
                <a:lnTo>
                  <a:pt x="121161" y="62284"/>
                </a:lnTo>
                <a:cubicBezTo>
                  <a:pt x="136557" y="62284"/>
                  <a:pt x="149945" y="75009"/>
                  <a:pt x="149945" y="91083"/>
                </a:cubicBezTo>
                <a:cubicBezTo>
                  <a:pt x="149945" y="106486"/>
                  <a:pt x="137227" y="118541"/>
                  <a:pt x="121831" y="118541"/>
                </a:cubicBezTo>
                <a:lnTo>
                  <a:pt x="100410" y="118541"/>
                </a:lnTo>
                <a:cubicBezTo>
                  <a:pt x="87022" y="118541"/>
                  <a:pt x="75642" y="129257"/>
                  <a:pt x="75642" y="143321"/>
                </a:cubicBezTo>
                <a:cubicBezTo>
                  <a:pt x="75642" y="156716"/>
                  <a:pt x="86352" y="168101"/>
                  <a:pt x="100410" y="168101"/>
                </a:cubicBezTo>
                <a:lnTo>
                  <a:pt x="269768" y="168101"/>
                </a:lnTo>
                <a:cubicBezTo>
                  <a:pt x="283825" y="168101"/>
                  <a:pt x="295205" y="156716"/>
                  <a:pt x="294536" y="143321"/>
                </a:cubicBezTo>
                <a:cubicBezTo>
                  <a:pt x="294536" y="129927"/>
                  <a:pt x="283156" y="119211"/>
                  <a:pt x="269768" y="119211"/>
                </a:cubicBezTo>
                <a:lnTo>
                  <a:pt x="257049" y="119211"/>
                </a:lnTo>
                <a:cubicBezTo>
                  <a:pt x="241653" y="119211"/>
                  <a:pt x="228935" y="106486"/>
                  <a:pt x="228935" y="91083"/>
                </a:cubicBezTo>
                <a:lnTo>
                  <a:pt x="228935" y="87734"/>
                </a:lnTo>
                <a:cubicBezTo>
                  <a:pt x="228935" y="74339"/>
                  <a:pt x="239645" y="63624"/>
                  <a:pt x="253033" y="63624"/>
                </a:cubicBezTo>
                <a:lnTo>
                  <a:pt x="275793" y="63624"/>
                </a:lnTo>
                <a:cubicBezTo>
                  <a:pt x="293197" y="63624"/>
                  <a:pt x="307254" y="49560"/>
                  <a:pt x="307254" y="32147"/>
                </a:cubicBezTo>
                <a:cubicBezTo>
                  <a:pt x="307924" y="14734"/>
                  <a:pt x="295875" y="2009"/>
                  <a:pt x="280478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72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FFFBB744-009C-854E-A699-8A1FC07505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4" y="2409477"/>
            <a:ext cx="4105637" cy="1804077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40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232401594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AFB0F3A-ECD8-9948-9E64-FAA949EA847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139" r="22224"/>
          <a:stretch/>
        </p:blipFill>
        <p:spPr>
          <a:xfrm>
            <a:off x="4274392" y="207405"/>
            <a:ext cx="4679842" cy="4753213"/>
          </a:xfrm>
          <a:prstGeom prst="rect">
            <a:avLst/>
          </a:prstGeom>
        </p:spPr>
      </p:pic>
      <p:sp>
        <p:nvSpPr>
          <p:cNvPr id="8" name="Parallelogram 7">
            <a:extLst>
              <a:ext uri="{FF2B5EF4-FFF2-40B4-BE49-F238E27FC236}">
                <a16:creationId xmlns:a16="http://schemas.microsoft.com/office/drawing/2014/main" id="{68AF3197-B852-6B45-AF78-837ED5CEDDED}"/>
              </a:ext>
            </a:extLst>
          </p:cNvPr>
          <p:cNvSpPr/>
          <p:nvPr userDrawn="1"/>
        </p:nvSpPr>
        <p:spPr>
          <a:xfrm rot="10800000">
            <a:off x="509007" y="18288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AC53DBE6-247B-4842-A76C-BD22086AD53B}"/>
              </a:ext>
            </a:extLst>
          </p:cNvPr>
          <p:cNvSpPr/>
          <p:nvPr userDrawn="1"/>
        </p:nvSpPr>
        <p:spPr>
          <a:xfrm>
            <a:off x="-282974" y="1723758"/>
            <a:ext cx="1490108" cy="299628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200" b="1" spc="300" dirty="0">
                <a:solidFill>
                  <a:schemeClr val="bg2"/>
                </a:solidFill>
              </a:rPr>
              <a:t>VIDEO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9D9B3963-A9ED-E34A-B1E2-6370AD7947E3}"/>
              </a:ext>
            </a:extLst>
          </p:cNvPr>
          <p:cNvSpPr/>
          <p:nvPr userDrawn="1"/>
        </p:nvSpPr>
        <p:spPr>
          <a:xfrm>
            <a:off x="4168979" y="4151716"/>
            <a:ext cx="1078882" cy="462602"/>
          </a:xfrm>
          <a:custGeom>
            <a:avLst/>
            <a:gdLst>
              <a:gd name="connsiteX0" fmla="*/ 0 w 374863"/>
              <a:gd name="connsiteY0" fmla="*/ 26789 h 160734"/>
              <a:gd name="connsiteX1" fmla="*/ 26776 w 374863"/>
              <a:gd name="connsiteY1" fmla="*/ 0 h 160734"/>
              <a:gd name="connsiteX2" fmla="*/ 173375 w 374863"/>
              <a:gd name="connsiteY2" fmla="*/ 0 h 160734"/>
              <a:gd name="connsiteX3" fmla="*/ 200151 w 374863"/>
              <a:gd name="connsiteY3" fmla="*/ 26789 h 160734"/>
              <a:gd name="connsiteX4" fmla="*/ 200151 w 374863"/>
              <a:gd name="connsiteY4" fmla="*/ 26789 h 160734"/>
              <a:gd name="connsiteX5" fmla="*/ 200151 w 374863"/>
              <a:gd name="connsiteY5" fmla="*/ 59606 h 160734"/>
              <a:gd name="connsiteX6" fmla="*/ 232282 w 374863"/>
              <a:gd name="connsiteY6" fmla="*/ 91752 h 160734"/>
              <a:gd name="connsiteX7" fmla="*/ 338717 w 374863"/>
              <a:gd name="connsiteY7" fmla="*/ 91752 h 160734"/>
              <a:gd name="connsiteX8" fmla="*/ 376203 w 374863"/>
              <a:gd name="connsiteY8" fmla="*/ 129257 h 160734"/>
              <a:gd name="connsiteX9" fmla="*/ 338717 w 374863"/>
              <a:gd name="connsiteY9" fmla="*/ 166762 h 160734"/>
              <a:gd name="connsiteX10" fmla="*/ 149276 w 374863"/>
              <a:gd name="connsiteY10" fmla="*/ 166762 h 160734"/>
              <a:gd name="connsiteX11" fmla="*/ 95724 w 374863"/>
              <a:gd name="connsiteY11" fmla="*/ 113184 h 160734"/>
              <a:gd name="connsiteX12" fmla="*/ 95724 w 374863"/>
              <a:gd name="connsiteY12" fmla="*/ 85725 h 160734"/>
              <a:gd name="connsiteX13" fmla="*/ 63593 w 374863"/>
              <a:gd name="connsiteY13" fmla="*/ 53578 h 160734"/>
              <a:gd name="connsiteX14" fmla="*/ 28115 w 374863"/>
              <a:gd name="connsiteY14" fmla="*/ 53578 h 160734"/>
              <a:gd name="connsiteX15" fmla="*/ 670 w 374863"/>
              <a:gd name="connsiteY15" fmla="*/ 27459 h 160734"/>
              <a:gd name="connsiteX16" fmla="*/ 0 w 374863"/>
              <a:gd name="connsiteY16" fmla="*/ 26789 h 160734"/>
              <a:gd name="connsiteX17" fmla="*/ 0 w 374863"/>
              <a:gd name="connsiteY17" fmla="*/ 26789 h 160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74863" h="160734">
                <a:moveTo>
                  <a:pt x="0" y="26789"/>
                </a:moveTo>
                <a:cubicBezTo>
                  <a:pt x="0" y="12055"/>
                  <a:pt x="12050" y="0"/>
                  <a:pt x="26776" y="0"/>
                </a:cubicBezTo>
                <a:lnTo>
                  <a:pt x="173375" y="0"/>
                </a:lnTo>
                <a:cubicBezTo>
                  <a:pt x="188102" y="0"/>
                  <a:pt x="200151" y="12055"/>
                  <a:pt x="200151" y="26789"/>
                </a:cubicBezTo>
                <a:lnTo>
                  <a:pt x="200151" y="26789"/>
                </a:lnTo>
                <a:lnTo>
                  <a:pt x="200151" y="59606"/>
                </a:lnTo>
                <a:cubicBezTo>
                  <a:pt x="200151" y="77019"/>
                  <a:pt x="214208" y="91752"/>
                  <a:pt x="232282" y="91752"/>
                </a:cubicBezTo>
                <a:lnTo>
                  <a:pt x="338717" y="91752"/>
                </a:lnTo>
                <a:cubicBezTo>
                  <a:pt x="359468" y="91752"/>
                  <a:pt x="376203" y="108496"/>
                  <a:pt x="376203" y="129257"/>
                </a:cubicBezTo>
                <a:cubicBezTo>
                  <a:pt x="376203" y="150019"/>
                  <a:pt x="359468" y="166762"/>
                  <a:pt x="338717" y="166762"/>
                </a:cubicBezTo>
                <a:lnTo>
                  <a:pt x="149276" y="166762"/>
                </a:lnTo>
                <a:cubicBezTo>
                  <a:pt x="119823" y="166762"/>
                  <a:pt x="95724" y="142652"/>
                  <a:pt x="95724" y="113184"/>
                </a:cubicBezTo>
                <a:lnTo>
                  <a:pt x="95724" y="85725"/>
                </a:lnTo>
                <a:cubicBezTo>
                  <a:pt x="95724" y="68312"/>
                  <a:pt x="81667" y="53578"/>
                  <a:pt x="63593" y="53578"/>
                </a:cubicBezTo>
                <a:lnTo>
                  <a:pt x="28115" y="53578"/>
                </a:lnTo>
                <a:cubicBezTo>
                  <a:pt x="13388" y="53578"/>
                  <a:pt x="1339" y="42193"/>
                  <a:pt x="670" y="27459"/>
                </a:cubicBezTo>
                <a:cubicBezTo>
                  <a:pt x="0" y="28128"/>
                  <a:pt x="0" y="27459"/>
                  <a:pt x="0" y="26789"/>
                </a:cubicBezTo>
                <a:lnTo>
                  <a:pt x="0" y="2678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76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C64B921D-8F01-4544-ACD6-31A2DE783A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4" y="2409477"/>
            <a:ext cx="4105637" cy="1804077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40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103355866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rallelogram 7">
            <a:extLst>
              <a:ext uri="{FF2B5EF4-FFF2-40B4-BE49-F238E27FC236}">
                <a16:creationId xmlns:a16="http://schemas.microsoft.com/office/drawing/2014/main" id="{68AF3197-B852-6B45-AF78-837ED5CEDDED}"/>
              </a:ext>
            </a:extLst>
          </p:cNvPr>
          <p:cNvSpPr/>
          <p:nvPr userDrawn="1"/>
        </p:nvSpPr>
        <p:spPr>
          <a:xfrm rot="10800000">
            <a:off x="509007" y="18288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5EA66ED-4432-ED4F-85FF-5E948BD754D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209" r="27716"/>
          <a:stretch/>
        </p:blipFill>
        <p:spPr>
          <a:xfrm>
            <a:off x="4296427" y="195164"/>
            <a:ext cx="4646764" cy="4760446"/>
          </a:xfrm>
          <a:prstGeom prst="rect">
            <a:avLst/>
          </a:prstGeom>
        </p:spPr>
      </p:pic>
      <p:sp>
        <p:nvSpPr>
          <p:cNvPr id="12" name="Parallelogram 11">
            <a:extLst>
              <a:ext uri="{FF2B5EF4-FFF2-40B4-BE49-F238E27FC236}">
                <a16:creationId xmlns:a16="http://schemas.microsoft.com/office/drawing/2014/main" id="{91B2FDC1-5B6E-4D47-9D1E-AFD829209E08}"/>
              </a:ext>
            </a:extLst>
          </p:cNvPr>
          <p:cNvSpPr/>
          <p:nvPr userDrawn="1"/>
        </p:nvSpPr>
        <p:spPr>
          <a:xfrm rot="10800000">
            <a:off x="509007" y="18288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D7DA88D5-E629-024D-AD9B-B1E455BC237D}"/>
              </a:ext>
            </a:extLst>
          </p:cNvPr>
          <p:cNvSpPr/>
          <p:nvPr userDrawn="1"/>
        </p:nvSpPr>
        <p:spPr>
          <a:xfrm>
            <a:off x="-283385" y="1724273"/>
            <a:ext cx="1961549" cy="299628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200" b="1" spc="300" dirty="0">
                <a:solidFill>
                  <a:schemeClr val="bg2"/>
                </a:solidFill>
              </a:rPr>
              <a:t>CUSTOMER</a:t>
            </a: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114E34B3-7EFF-AB44-A9F4-9A3024CDCE0A}"/>
              </a:ext>
            </a:extLst>
          </p:cNvPr>
          <p:cNvSpPr/>
          <p:nvPr userDrawn="1"/>
        </p:nvSpPr>
        <p:spPr>
          <a:xfrm>
            <a:off x="4826873" y="582422"/>
            <a:ext cx="808626" cy="449457"/>
          </a:xfrm>
          <a:custGeom>
            <a:avLst/>
            <a:gdLst>
              <a:gd name="connsiteX0" fmla="*/ 280478 w 301229"/>
              <a:gd name="connsiteY0" fmla="*/ 0 h 167431"/>
              <a:gd name="connsiteX1" fmla="*/ 27445 w 301229"/>
              <a:gd name="connsiteY1" fmla="*/ 0 h 167431"/>
              <a:gd name="connsiteX2" fmla="*/ 0 w 301229"/>
              <a:gd name="connsiteY2" fmla="*/ 30807 h 167431"/>
              <a:gd name="connsiteX3" fmla="*/ 31462 w 301229"/>
              <a:gd name="connsiteY3" fmla="*/ 62284 h 167431"/>
              <a:gd name="connsiteX4" fmla="*/ 96393 w 301229"/>
              <a:gd name="connsiteY4" fmla="*/ 62284 h 167431"/>
              <a:gd name="connsiteX5" fmla="*/ 109781 w 301229"/>
              <a:gd name="connsiteY5" fmla="*/ 62284 h 167431"/>
              <a:gd name="connsiteX6" fmla="*/ 121161 w 301229"/>
              <a:gd name="connsiteY6" fmla="*/ 62284 h 167431"/>
              <a:gd name="connsiteX7" fmla="*/ 149945 w 301229"/>
              <a:gd name="connsiteY7" fmla="*/ 91083 h 167431"/>
              <a:gd name="connsiteX8" fmla="*/ 121831 w 301229"/>
              <a:gd name="connsiteY8" fmla="*/ 118541 h 167431"/>
              <a:gd name="connsiteX9" fmla="*/ 100410 w 301229"/>
              <a:gd name="connsiteY9" fmla="*/ 118541 h 167431"/>
              <a:gd name="connsiteX10" fmla="*/ 75642 w 301229"/>
              <a:gd name="connsiteY10" fmla="*/ 143321 h 167431"/>
              <a:gd name="connsiteX11" fmla="*/ 100410 w 301229"/>
              <a:gd name="connsiteY11" fmla="*/ 168101 h 167431"/>
              <a:gd name="connsiteX12" fmla="*/ 269768 w 301229"/>
              <a:gd name="connsiteY12" fmla="*/ 168101 h 167431"/>
              <a:gd name="connsiteX13" fmla="*/ 294536 w 301229"/>
              <a:gd name="connsiteY13" fmla="*/ 143321 h 167431"/>
              <a:gd name="connsiteX14" fmla="*/ 269768 w 301229"/>
              <a:gd name="connsiteY14" fmla="*/ 119211 h 167431"/>
              <a:gd name="connsiteX15" fmla="*/ 257049 w 301229"/>
              <a:gd name="connsiteY15" fmla="*/ 119211 h 167431"/>
              <a:gd name="connsiteX16" fmla="*/ 228935 w 301229"/>
              <a:gd name="connsiteY16" fmla="*/ 91083 h 167431"/>
              <a:gd name="connsiteX17" fmla="*/ 228935 w 301229"/>
              <a:gd name="connsiteY17" fmla="*/ 87734 h 167431"/>
              <a:gd name="connsiteX18" fmla="*/ 253033 w 301229"/>
              <a:gd name="connsiteY18" fmla="*/ 63624 h 167431"/>
              <a:gd name="connsiteX19" fmla="*/ 275793 w 301229"/>
              <a:gd name="connsiteY19" fmla="*/ 63624 h 167431"/>
              <a:gd name="connsiteX20" fmla="*/ 307254 w 301229"/>
              <a:gd name="connsiteY20" fmla="*/ 32147 h 167431"/>
              <a:gd name="connsiteX21" fmla="*/ 280478 w 301229"/>
              <a:gd name="connsiteY21" fmla="*/ 0 h 167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01229" h="167431">
                <a:moveTo>
                  <a:pt x="280478" y="0"/>
                </a:moveTo>
                <a:lnTo>
                  <a:pt x="27445" y="0"/>
                </a:lnTo>
                <a:cubicBezTo>
                  <a:pt x="12049" y="2009"/>
                  <a:pt x="0" y="15404"/>
                  <a:pt x="0" y="30807"/>
                </a:cubicBezTo>
                <a:cubicBezTo>
                  <a:pt x="0" y="48220"/>
                  <a:pt x="14057" y="62284"/>
                  <a:pt x="31462" y="62284"/>
                </a:cubicBezTo>
                <a:lnTo>
                  <a:pt x="96393" y="62284"/>
                </a:lnTo>
                <a:lnTo>
                  <a:pt x="109781" y="62284"/>
                </a:lnTo>
                <a:lnTo>
                  <a:pt x="121161" y="62284"/>
                </a:lnTo>
                <a:cubicBezTo>
                  <a:pt x="136557" y="62284"/>
                  <a:pt x="149945" y="75009"/>
                  <a:pt x="149945" y="91083"/>
                </a:cubicBezTo>
                <a:cubicBezTo>
                  <a:pt x="149945" y="106486"/>
                  <a:pt x="137227" y="118541"/>
                  <a:pt x="121831" y="118541"/>
                </a:cubicBezTo>
                <a:lnTo>
                  <a:pt x="100410" y="118541"/>
                </a:lnTo>
                <a:cubicBezTo>
                  <a:pt x="87022" y="118541"/>
                  <a:pt x="75642" y="129257"/>
                  <a:pt x="75642" y="143321"/>
                </a:cubicBezTo>
                <a:cubicBezTo>
                  <a:pt x="75642" y="156716"/>
                  <a:pt x="86352" y="168101"/>
                  <a:pt x="100410" y="168101"/>
                </a:cubicBezTo>
                <a:lnTo>
                  <a:pt x="269768" y="168101"/>
                </a:lnTo>
                <a:cubicBezTo>
                  <a:pt x="283825" y="168101"/>
                  <a:pt x="295205" y="156716"/>
                  <a:pt x="294536" y="143321"/>
                </a:cubicBezTo>
                <a:cubicBezTo>
                  <a:pt x="294536" y="129927"/>
                  <a:pt x="283156" y="119211"/>
                  <a:pt x="269768" y="119211"/>
                </a:cubicBezTo>
                <a:lnTo>
                  <a:pt x="257049" y="119211"/>
                </a:lnTo>
                <a:cubicBezTo>
                  <a:pt x="241653" y="119211"/>
                  <a:pt x="228935" y="106486"/>
                  <a:pt x="228935" y="91083"/>
                </a:cubicBezTo>
                <a:lnTo>
                  <a:pt x="228935" y="87734"/>
                </a:lnTo>
                <a:cubicBezTo>
                  <a:pt x="228935" y="74339"/>
                  <a:pt x="239645" y="63624"/>
                  <a:pt x="253033" y="63624"/>
                </a:cubicBezTo>
                <a:lnTo>
                  <a:pt x="275793" y="63624"/>
                </a:lnTo>
                <a:cubicBezTo>
                  <a:pt x="293197" y="63624"/>
                  <a:pt x="307254" y="49560"/>
                  <a:pt x="307254" y="32147"/>
                </a:cubicBezTo>
                <a:cubicBezTo>
                  <a:pt x="307924" y="14734"/>
                  <a:pt x="295875" y="2009"/>
                  <a:pt x="280478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56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C36A321-17C7-474F-B3F1-22DB5CE336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4" y="2409477"/>
            <a:ext cx="4105637" cy="1804077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40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420541506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C89AEEA-C1DC-7347-9875-A61BF916AEB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2363" r="8255"/>
          <a:stretch/>
        </p:blipFill>
        <p:spPr>
          <a:xfrm>
            <a:off x="190672" y="207332"/>
            <a:ext cx="4230705" cy="4749685"/>
          </a:xfrm>
          <a:prstGeom prst="rect">
            <a:avLst/>
          </a:prstGeom>
        </p:spPr>
      </p:pic>
      <p:sp>
        <p:nvSpPr>
          <p:cNvPr id="10" name="Parallelogram 9">
            <a:extLst>
              <a:ext uri="{FF2B5EF4-FFF2-40B4-BE49-F238E27FC236}">
                <a16:creationId xmlns:a16="http://schemas.microsoft.com/office/drawing/2014/main" id="{ABC0C80B-D5C8-FC41-BE96-8B1AA31E1F83}"/>
              </a:ext>
            </a:extLst>
          </p:cNvPr>
          <p:cNvSpPr/>
          <p:nvPr userDrawn="1"/>
        </p:nvSpPr>
        <p:spPr>
          <a:xfrm rot="10800000">
            <a:off x="3558901" y="18288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itle 3">
            <a:extLst>
              <a:ext uri="{FF2B5EF4-FFF2-40B4-BE49-F238E27FC236}">
                <a16:creationId xmlns:a16="http://schemas.microsoft.com/office/drawing/2014/main" id="{6DDE83C1-61E6-1F46-909E-79B7EDAB7409}"/>
              </a:ext>
            </a:extLst>
          </p:cNvPr>
          <p:cNvSpPr txBox="1">
            <a:spLocks/>
          </p:cNvSpPr>
          <p:nvPr userDrawn="1"/>
        </p:nvSpPr>
        <p:spPr>
          <a:xfrm>
            <a:off x="4572239" y="1128474"/>
            <a:ext cx="4008209" cy="647114"/>
          </a:xfrm>
          <a:prstGeom prst="rect">
            <a:avLst/>
          </a:prstGeom>
        </p:spPr>
        <p:txBody>
          <a:bodyPr anchor="t"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48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Thank You</a:t>
            </a:r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E0461544-606A-244A-ABDF-8321447D6B26}"/>
              </a:ext>
            </a:extLst>
          </p:cNvPr>
          <p:cNvSpPr/>
          <p:nvPr userDrawn="1"/>
        </p:nvSpPr>
        <p:spPr>
          <a:xfrm>
            <a:off x="3356496" y="2524099"/>
            <a:ext cx="973310" cy="724096"/>
          </a:xfrm>
          <a:custGeom>
            <a:avLst/>
            <a:gdLst>
              <a:gd name="connsiteX0" fmla="*/ 404317 w 522131"/>
              <a:gd name="connsiteY0" fmla="*/ 245120 h 388441"/>
              <a:gd name="connsiteX1" fmla="*/ 370847 w 522131"/>
              <a:gd name="connsiteY1" fmla="*/ 245120 h 388441"/>
              <a:gd name="connsiteX2" fmla="*/ 370847 w 522131"/>
              <a:gd name="connsiteY2" fmla="*/ 245120 h 388441"/>
              <a:gd name="connsiteX3" fmla="*/ 361476 w 522131"/>
              <a:gd name="connsiteY3" fmla="*/ 245120 h 388441"/>
              <a:gd name="connsiteX4" fmla="*/ 322651 w 522131"/>
              <a:gd name="connsiteY4" fmla="*/ 283964 h 388441"/>
              <a:gd name="connsiteX5" fmla="*/ 322651 w 522131"/>
              <a:gd name="connsiteY5" fmla="*/ 283964 h 388441"/>
              <a:gd name="connsiteX6" fmla="*/ 360137 w 522131"/>
              <a:gd name="connsiteY6" fmla="*/ 322808 h 388441"/>
              <a:gd name="connsiteX7" fmla="*/ 360137 w 522131"/>
              <a:gd name="connsiteY7" fmla="*/ 322808 h 388441"/>
              <a:gd name="connsiteX8" fmla="*/ 360806 w 522131"/>
              <a:gd name="connsiteY8" fmla="*/ 322808 h 388441"/>
              <a:gd name="connsiteX9" fmla="*/ 361476 w 522131"/>
              <a:gd name="connsiteY9" fmla="*/ 322808 h 388441"/>
              <a:gd name="connsiteX10" fmla="*/ 487992 w 522131"/>
              <a:gd name="connsiteY10" fmla="*/ 322808 h 388441"/>
              <a:gd name="connsiteX11" fmla="*/ 522801 w 522131"/>
              <a:gd name="connsiteY11" fmla="*/ 358304 h 388441"/>
              <a:gd name="connsiteX12" fmla="*/ 522801 w 522131"/>
              <a:gd name="connsiteY12" fmla="*/ 358304 h 388441"/>
              <a:gd name="connsiteX13" fmla="*/ 486654 w 522131"/>
              <a:gd name="connsiteY13" fmla="*/ 394469 h 388441"/>
              <a:gd name="connsiteX14" fmla="*/ 202828 w 522131"/>
              <a:gd name="connsiteY14" fmla="*/ 394469 h 388441"/>
              <a:gd name="connsiteX15" fmla="*/ 166680 w 522131"/>
              <a:gd name="connsiteY15" fmla="*/ 358304 h 388441"/>
              <a:gd name="connsiteX16" fmla="*/ 166680 w 522131"/>
              <a:gd name="connsiteY16" fmla="*/ 358304 h 388441"/>
              <a:gd name="connsiteX17" fmla="*/ 201489 w 522131"/>
              <a:gd name="connsiteY17" fmla="*/ 322808 h 388441"/>
              <a:gd name="connsiteX18" fmla="*/ 213538 w 522131"/>
              <a:gd name="connsiteY18" fmla="*/ 322808 h 388441"/>
              <a:gd name="connsiteX19" fmla="*/ 214208 w 522131"/>
              <a:gd name="connsiteY19" fmla="*/ 322808 h 388441"/>
              <a:gd name="connsiteX20" fmla="*/ 215547 w 522131"/>
              <a:gd name="connsiteY20" fmla="*/ 322808 h 388441"/>
              <a:gd name="connsiteX21" fmla="*/ 215547 w 522131"/>
              <a:gd name="connsiteY21" fmla="*/ 322808 h 388441"/>
              <a:gd name="connsiteX22" fmla="*/ 252364 w 522131"/>
              <a:gd name="connsiteY22" fmla="*/ 283964 h 388441"/>
              <a:gd name="connsiteX23" fmla="*/ 252364 w 522131"/>
              <a:gd name="connsiteY23" fmla="*/ 283964 h 388441"/>
              <a:gd name="connsiteX24" fmla="*/ 213538 w 522131"/>
              <a:gd name="connsiteY24" fmla="*/ 245120 h 388441"/>
              <a:gd name="connsiteX25" fmla="*/ 203497 w 522131"/>
              <a:gd name="connsiteY25" fmla="*/ 245120 h 388441"/>
              <a:gd name="connsiteX26" fmla="*/ 203497 w 522131"/>
              <a:gd name="connsiteY26" fmla="*/ 245120 h 388441"/>
              <a:gd name="connsiteX27" fmla="*/ 160656 w 522131"/>
              <a:gd name="connsiteY27" fmla="*/ 245120 h 388441"/>
              <a:gd name="connsiteX28" fmla="*/ 141913 w 522131"/>
              <a:gd name="connsiteY28" fmla="*/ 245120 h 388441"/>
              <a:gd name="connsiteX29" fmla="*/ 45519 w 522131"/>
              <a:gd name="connsiteY29" fmla="*/ 245120 h 388441"/>
              <a:gd name="connsiteX30" fmla="*/ 0 w 522131"/>
              <a:gd name="connsiteY30" fmla="*/ 199578 h 388441"/>
              <a:gd name="connsiteX31" fmla="*/ 45519 w 522131"/>
              <a:gd name="connsiteY31" fmla="*/ 154037 h 388441"/>
              <a:gd name="connsiteX32" fmla="*/ 140574 w 522131"/>
              <a:gd name="connsiteY32" fmla="*/ 154037 h 388441"/>
              <a:gd name="connsiteX33" fmla="*/ 159986 w 522131"/>
              <a:gd name="connsiteY33" fmla="*/ 154037 h 388441"/>
              <a:gd name="connsiteX34" fmla="*/ 176052 w 522131"/>
              <a:gd name="connsiteY34" fmla="*/ 154037 h 388441"/>
              <a:gd name="connsiteX35" fmla="*/ 217555 w 522131"/>
              <a:gd name="connsiteY35" fmla="*/ 112514 h 388441"/>
              <a:gd name="connsiteX36" fmla="*/ 176721 w 522131"/>
              <a:gd name="connsiteY36" fmla="*/ 72330 h 388441"/>
              <a:gd name="connsiteX37" fmla="*/ 145929 w 522131"/>
              <a:gd name="connsiteY37" fmla="*/ 72330 h 388441"/>
              <a:gd name="connsiteX38" fmla="*/ 109782 w 522131"/>
              <a:gd name="connsiteY38" fmla="*/ 36165 h 388441"/>
              <a:gd name="connsiteX39" fmla="*/ 145929 w 522131"/>
              <a:gd name="connsiteY39" fmla="*/ 0 h 388441"/>
              <a:gd name="connsiteX40" fmla="*/ 392938 w 522131"/>
              <a:gd name="connsiteY40" fmla="*/ 0 h 388441"/>
              <a:gd name="connsiteX41" fmla="*/ 429755 w 522131"/>
              <a:gd name="connsiteY41" fmla="*/ 36835 h 388441"/>
              <a:gd name="connsiteX42" fmla="*/ 393607 w 522131"/>
              <a:gd name="connsiteY42" fmla="*/ 71661 h 388441"/>
              <a:gd name="connsiteX43" fmla="*/ 374864 w 522131"/>
              <a:gd name="connsiteY43" fmla="*/ 71661 h 388441"/>
              <a:gd name="connsiteX44" fmla="*/ 333361 w 522131"/>
              <a:gd name="connsiteY44" fmla="*/ 113184 h 388441"/>
              <a:gd name="connsiteX45" fmla="*/ 333361 w 522131"/>
              <a:gd name="connsiteY45" fmla="*/ 118541 h 388441"/>
              <a:gd name="connsiteX46" fmla="*/ 368839 w 522131"/>
              <a:gd name="connsiteY46" fmla="*/ 154037 h 388441"/>
              <a:gd name="connsiteX47" fmla="*/ 402309 w 522131"/>
              <a:gd name="connsiteY47" fmla="*/ 154037 h 388441"/>
              <a:gd name="connsiteX48" fmla="*/ 447828 w 522131"/>
              <a:gd name="connsiteY48" fmla="*/ 199578 h 388441"/>
              <a:gd name="connsiteX49" fmla="*/ 404317 w 522131"/>
              <a:gd name="connsiteY49" fmla="*/ 245120 h 388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522131" h="388441">
                <a:moveTo>
                  <a:pt x="404317" y="245120"/>
                </a:moveTo>
                <a:lnTo>
                  <a:pt x="370847" y="245120"/>
                </a:lnTo>
                <a:cubicBezTo>
                  <a:pt x="370847" y="245120"/>
                  <a:pt x="370847" y="245120"/>
                  <a:pt x="370847" y="245120"/>
                </a:cubicBezTo>
                <a:lnTo>
                  <a:pt x="361476" y="245120"/>
                </a:lnTo>
                <a:cubicBezTo>
                  <a:pt x="340055" y="245120"/>
                  <a:pt x="322651" y="262533"/>
                  <a:pt x="322651" y="283964"/>
                </a:cubicBezTo>
                <a:lnTo>
                  <a:pt x="322651" y="283964"/>
                </a:lnTo>
                <a:cubicBezTo>
                  <a:pt x="322651" y="304726"/>
                  <a:pt x="339386" y="322138"/>
                  <a:pt x="360137" y="322808"/>
                </a:cubicBezTo>
                <a:lnTo>
                  <a:pt x="360137" y="322808"/>
                </a:lnTo>
                <a:lnTo>
                  <a:pt x="360806" y="322808"/>
                </a:lnTo>
                <a:cubicBezTo>
                  <a:pt x="360806" y="322808"/>
                  <a:pt x="361476" y="322808"/>
                  <a:pt x="361476" y="322808"/>
                </a:cubicBezTo>
                <a:lnTo>
                  <a:pt x="487992" y="322808"/>
                </a:lnTo>
                <a:cubicBezTo>
                  <a:pt x="507405" y="323478"/>
                  <a:pt x="522801" y="338881"/>
                  <a:pt x="522801" y="358304"/>
                </a:cubicBezTo>
                <a:lnTo>
                  <a:pt x="522801" y="358304"/>
                </a:lnTo>
                <a:cubicBezTo>
                  <a:pt x="522801" y="378396"/>
                  <a:pt x="506736" y="394469"/>
                  <a:pt x="486654" y="394469"/>
                </a:cubicBezTo>
                <a:lnTo>
                  <a:pt x="202828" y="394469"/>
                </a:lnTo>
                <a:cubicBezTo>
                  <a:pt x="182746" y="394469"/>
                  <a:pt x="166680" y="378396"/>
                  <a:pt x="166680" y="358304"/>
                </a:cubicBezTo>
                <a:lnTo>
                  <a:pt x="166680" y="358304"/>
                </a:lnTo>
                <a:cubicBezTo>
                  <a:pt x="166680" y="338881"/>
                  <a:pt x="182077" y="322808"/>
                  <a:pt x="201489" y="322808"/>
                </a:cubicBezTo>
                <a:lnTo>
                  <a:pt x="213538" y="322808"/>
                </a:lnTo>
                <a:cubicBezTo>
                  <a:pt x="213538" y="322808"/>
                  <a:pt x="214208" y="322808"/>
                  <a:pt x="214208" y="322808"/>
                </a:cubicBezTo>
                <a:lnTo>
                  <a:pt x="215547" y="322808"/>
                </a:lnTo>
                <a:lnTo>
                  <a:pt x="215547" y="322808"/>
                </a:lnTo>
                <a:cubicBezTo>
                  <a:pt x="235629" y="321469"/>
                  <a:pt x="252364" y="304726"/>
                  <a:pt x="252364" y="283964"/>
                </a:cubicBezTo>
                <a:lnTo>
                  <a:pt x="252364" y="283964"/>
                </a:lnTo>
                <a:cubicBezTo>
                  <a:pt x="252364" y="262533"/>
                  <a:pt x="234959" y="245120"/>
                  <a:pt x="213538" y="245120"/>
                </a:cubicBezTo>
                <a:lnTo>
                  <a:pt x="203497" y="245120"/>
                </a:lnTo>
                <a:cubicBezTo>
                  <a:pt x="203497" y="245120"/>
                  <a:pt x="203497" y="245120"/>
                  <a:pt x="203497" y="245120"/>
                </a:cubicBezTo>
                <a:lnTo>
                  <a:pt x="160656" y="245120"/>
                </a:lnTo>
                <a:lnTo>
                  <a:pt x="141913" y="245120"/>
                </a:lnTo>
                <a:lnTo>
                  <a:pt x="45519" y="245120"/>
                </a:lnTo>
                <a:cubicBezTo>
                  <a:pt x="20082" y="245120"/>
                  <a:pt x="0" y="224358"/>
                  <a:pt x="0" y="199578"/>
                </a:cubicBezTo>
                <a:cubicBezTo>
                  <a:pt x="0" y="174129"/>
                  <a:pt x="20751" y="154037"/>
                  <a:pt x="45519" y="154037"/>
                </a:cubicBezTo>
                <a:lnTo>
                  <a:pt x="140574" y="154037"/>
                </a:lnTo>
                <a:lnTo>
                  <a:pt x="159986" y="154037"/>
                </a:lnTo>
                <a:lnTo>
                  <a:pt x="176052" y="154037"/>
                </a:lnTo>
                <a:cubicBezTo>
                  <a:pt x="198812" y="154037"/>
                  <a:pt x="218224" y="135285"/>
                  <a:pt x="217555" y="112514"/>
                </a:cubicBezTo>
                <a:cubicBezTo>
                  <a:pt x="216885" y="90413"/>
                  <a:pt x="198812" y="72330"/>
                  <a:pt x="176721" y="72330"/>
                </a:cubicBezTo>
                <a:lnTo>
                  <a:pt x="145929" y="72330"/>
                </a:lnTo>
                <a:cubicBezTo>
                  <a:pt x="125847" y="72330"/>
                  <a:pt x="109782" y="56257"/>
                  <a:pt x="109782" y="36165"/>
                </a:cubicBezTo>
                <a:cubicBezTo>
                  <a:pt x="109782" y="16073"/>
                  <a:pt x="125847" y="0"/>
                  <a:pt x="145929" y="0"/>
                </a:cubicBezTo>
                <a:lnTo>
                  <a:pt x="392938" y="0"/>
                </a:lnTo>
                <a:cubicBezTo>
                  <a:pt x="413020" y="0"/>
                  <a:pt x="429755" y="16743"/>
                  <a:pt x="429755" y="36835"/>
                </a:cubicBezTo>
                <a:cubicBezTo>
                  <a:pt x="429085" y="56257"/>
                  <a:pt x="413689" y="71661"/>
                  <a:pt x="393607" y="71661"/>
                </a:cubicBezTo>
                <a:lnTo>
                  <a:pt x="374864" y="71661"/>
                </a:lnTo>
                <a:cubicBezTo>
                  <a:pt x="352104" y="71661"/>
                  <a:pt x="333361" y="90413"/>
                  <a:pt x="333361" y="113184"/>
                </a:cubicBezTo>
                <a:lnTo>
                  <a:pt x="333361" y="118541"/>
                </a:lnTo>
                <a:cubicBezTo>
                  <a:pt x="333361" y="137964"/>
                  <a:pt x="349427" y="154037"/>
                  <a:pt x="368839" y="154037"/>
                </a:cubicBezTo>
                <a:lnTo>
                  <a:pt x="402309" y="154037"/>
                </a:lnTo>
                <a:cubicBezTo>
                  <a:pt x="427746" y="154037"/>
                  <a:pt x="447828" y="174798"/>
                  <a:pt x="447828" y="199578"/>
                </a:cubicBezTo>
                <a:cubicBezTo>
                  <a:pt x="450506" y="224358"/>
                  <a:pt x="429755" y="245120"/>
                  <a:pt x="404317" y="24512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65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C36A321-17C7-474F-B3F1-22DB5CE336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55726" y="2530222"/>
            <a:ext cx="3976024" cy="597065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32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Speaker name here</a:t>
            </a: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6A4A374F-35E8-2046-A804-C655B503DEF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81641" y="3321487"/>
            <a:ext cx="3598807" cy="106895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defRPr lang="en-US" sz="1800" b="0" i="0" kern="1200" dirty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 dirty="0"/>
              <a:t>@</a:t>
            </a:r>
            <a:r>
              <a:rPr lang="en-US" dirty="0" err="1"/>
              <a:t>yourhandle</a:t>
            </a:r>
            <a:endParaRPr lang="en-US" dirty="0"/>
          </a:p>
          <a:p>
            <a:pPr lvl="0"/>
            <a:r>
              <a:rPr lang="en-US" dirty="0" err="1"/>
              <a:t>youremail</a:t>
            </a:r>
            <a:r>
              <a:rPr lang="en-US" dirty="0"/>
              <a:t>@.com</a:t>
            </a:r>
          </a:p>
        </p:txBody>
      </p:sp>
    </p:spTree>
    <p:extLst>
      <p:ext uri="{BB962C8B-B14F-4D97-AF65-F5344CB8AC3E}">
        <p14:creationId xmlns:p14="http://schemas.microsoft.com/office/powerpoint/2010/main" val="29916486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lence Cell Pho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33C1DC34-C3C7-5445-9EF1-200C57002B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719" r="17900"/>
          <a:stretch/>
        </p:blipFill>
        <p:spPr>
          <a:xfrm>
            <a:off x="3930416" y="201973"/>
            <a:ext cx="5023816" cy="4758643"/>
          </a:xfrm>
          <a:prstGeom prst="rect">
            <a:avLst/>
          </a:prstGeom>
        </p:spPr>
      </p:pic>
      <p:sp>
        <p:nvSpPr>
          <p:cNvPr id="12" name="Parallelogram 11">
            <a:extLst>
              <a:ext uri="{FF2B5EF4-FFF2-40B4-BE49-F238E27FC236}">
                <a16:creationId xmlns:a16="http://schemas.microsoft.com/office/drawing/2014/main" id="{FBF0EDDB-346E-134D-9527-00CB29377E11}"/>
              </a:ext>
            </a:extLst>
          </p:cNvPr>
          <p:cNvSpPr/>
          <p:nvPr userDrawn="1"/>
        </p:nvSpPr>
        <p:spPr>
          <a:xfrm rot="10800000">
            <a:off x="509007" y="18288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E44F601-D847-A649-83DF-0D1EBB83586B}"/>
              </a:ext>
            </a:extLst>
          </p:cNvPr>
          <p:cNvGrpSpPr/>
          <p:nvPr userDrawn="1"/>
        </p:nvGrpSpPr>
        <p:grpSpPr>
          <a:xfrm>
            <a:off x="422683" y="1171625"/>
            <a:ext cx="1039075" cy="1039075"/>
            <a:chOff x="425054" y="818275"/>
            <a:chExt cx="1414197" cy="1414197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459D97B-E0DE-414D-983A-65EFDDAC9448}"/>
                </a:ext>
              </a:extLst>
            </p:cNvPr>
            <p:cNvSpPr/>
            <p:nvPr/>
          </p:nvSpPr>
          <p:spPr>
            <a:xfrm>
              <a:off x="425054" y="818275"/>
              <a:ext cx="1414197" cy="1414197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6E0925DA-32A3-5240-931A-B337E84FA3EB}"/>
                </a:ext>
              </a:extLst>
            </p:cNvPr>
            <p:cNvGrpSpPr/>
            <p:nvPr/>
          </p:nvGrpSpPr>
          <p:grpSpPr>
            <a:xfrm>
              <a:off x="889416" y="1069986"/>
              <a:ext cx="484682" cy="930763"/>
              <a:chOff x="889416" y="1069986"/>
              <a:chExt cx="484682" cy="930763"/>
            </a:xfrm>
          </p:grpSpPr>
          <p:sp>
            <p:nvSpPr>
              <p:cNvPr id="17" name="Rounded Rectangle 16">
                <a:extLst>
                  <a:ext uri="{FF2B5EF4-FFF2-40B4-BE49-F238E27FC236}">
                    <a16:creationId xmlns:a16="http://schemas.microsoft.com/office/drawing/2014/main" id="{C9CF25D6-1F1B-9B49-850B-FB27A54F70EE}"/>
                  </a:ext>
                </a:extLst>
              </p:cNvPr>
              <p:cNvSpPr/>
              <p:nvPr/>
            </p:nvSpPr>
            <p:spPr>
              <a:xfrm>
                <a:off x="892418" y="1069986"/>
                <a:ext cx="478678" cy="930763"/>
              </a:xfrm>
              <a:prstGeom prst="roundRect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EF408751-3EDE-994F-9B8B-AF716E0E874B}"/>
                  </a:ext>
                </a:extLst>
              </p:cNvPr>
              <p:cNvCxnSpPr/>
              <p:nvPr/>
            </p:nvCxnSpPr>
            <p:spPr>
              <a:xfrm>
                <a:off x="889416" y="1893757"/>
                <a:ext cx="484682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DFC77E72-0337-2140-B47C-4F9B11D712FB}"/>
                  </a:ext>
                </a:extLst>
              </p:cNvPr>
              <p:cNvCxnSpPr/>
              <p:nvPr/>
            </p:nvCxnSpPr>
            <p:spPr>
              <a:xfrm>
                <a:off x="889416" y="1179226"/>
                <a:ext cx="484682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A144BEED-A4F1-D440-9A08-FBCBF101274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31823" y="1129259"/>
                <a:ext cx="199869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13073FB7-0225-A44C-8F10-6B1A7862B25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79291" y="1938728"/>
                <a:ext cx="104933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F05E43F-EE51-BC48-8BBD-30158EBA05F0}"/>
                </a:ext>
              </a:extLst>
            </p:cNvPr>
            <p:cNvCxnSpPr>
              <a:stCxn id="14" idx="7"/>
              <a:endCxn id="14" idx="3"/>
            </p:cNvCxnSpPr>
            <p:nvPr/>
          </p:nvCxnSpPr>
          <p:spPr>
            <a:xfrm flipH="1">
              <a:off x="632158" y="1025379"/>
              <a:ext cx="999989" cy="999989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itle 3">
            <a:extLst>
              <a:ext uri="{FF2B5EF4-FFF2-40B4-BE49-F238E27FC236}">
                <a16:creationId xmlns:a16="http://schemas.microsoft.com/office/drawing/2014/main" id="{D065EA19-EE47-E341-9F69-B3215335897E}"/>
              </a:ext>
            </a:extLst>
          </p:cNvPr>
          <p:cNvSpPr txBox="1">
            <a:spLocks/>
          </p:cNvSpPr>
          <p:nvPr userDrawn="1"/>
        </p:nvSpPr>
        <p:spPr>
          <a:xfrm>
            <a:off x="291769" y="2571750"/>
            <a:ext cx="4008209" cy="1352488"/>
          </a:xfrm>
          <a:prstGeom prst="rect">
            <a:avLst/>
          </a:prstGeom>
        </p:spPr>
        <p:txBody>
          <a:bodyPr anchor="ctr"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40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Please silence cell phones</a:t>
            </a:r>
          </a:p>
        </p:txBody>
      </p:sp>
    </p:spTree>
    <p:extLst>
      <p:ext uri="{BB962C8B-B14F-4D97-AF65-F5344CB8AC3E}">
        <p14:creationId xmlns:p14="http://schemas.microsoft.com/office/powerpoint/2010/main" val="74113129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228783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4FB3EDC3-1525-4693-92A3-9202BED6AE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869" y="58579"/>
            <a:ext cx="8899327" cy="626428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4566752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5698074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F7700-1698-4E5F-A1CC-3FC4A3469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11D77C-927F-4543-B705-5DF99B2D1E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A30EA6-3AEA-4B61-A304-0E950E36EE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11/2/2019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CF3E47-7534-4A00-956C-4503638781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847889-56B6-455C-A86E-5208F367A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797970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5C53C-E51E-4523-AF6D-808A93E6E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A56B85-C4D7-49DA-8B91-2A7903040D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4E7455-F15D-4E36-9A5D-706EE77D47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11/2/2019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006CE8-EFB2-41EB-B36E-35B14258E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5EEE34-A25E-430D-9C3C-02B5BA01B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76762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plore PAS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6092B34-0719-954D-BD70-F632853B275F}"/>
              </a:ext>
            </a:extLst>
          </p:cNvPr>
          <p:cNvGrpSpPr/>
          <p:nvPr userDrawn="1"/>
        </p:nvGrpSpPr>
        <p:grpSpPr>
          <a:xfrm>
            <a:off x="3153809" y="182880"/>
            <a:ext cx="5807311" cy="4777740"/>
            <a:chOff x="3153809" y="182880"/>
            <a:chExt cx="5807311" cy="4777740"/>
          </a:xfrm>
          <a:solidFill>
            <a:schemeClr val="bg2">
              <a:lumMod val="95000"/>
            </a:schemeClr>
          </a:solidFill>
        </p:grpSpPr>
        <p:sp>
          <p:nvSpPr>
            <p:cNvPr id="3" name="Parallelogram 2">
              <a:extLst>
                <a:ext uri="{FF2B5EF4-FFF2-40B4-BE49-F238E27FC236}">
                  <a16:creationId xmlns:a16="http://schemas.microsoft.com/office/drawing/2014/main" id="{EC10AB2A-2CD8-8D4F-B676-A00C3E2C3F96}"/>
                </a:ext>
              </a:extLst>
            </p:cNvPr>
            <p:cNvSpPr/>
            <p:nvPr/>
          </p:nvSpPr>
          <p:spPr>
            <a:xfrm>
              <a:off x="3153809" y="182881"/>
              <a:ext cx="4894891" cy="4777739"/>
            </a:xfrm>
            <a:prstGeom prst="parallelogram">
              <a:avLst>
                <a:gd name="adj" fmla="val 1741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2209F51-F439-1D48-847E-86FC79FF4F94}"/>
                </a:ext>
              </a:extLst>
            </p:cNvPr>
            <p:cNvSpPr/>
            <p:nvPr/>
          </p:nvSpPr>
          <p:spPr>
            <a:xfrm flipH="1">
              <a:off x="6318988" y="182880"/>
              <a:ext cx="2642132" cy="47777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Title 3">
            <a:extLst>
              <a:ext uri="{FF2B5EF4-FFF2-40B4-BE49-F238E27FC236}">
                <a16:creationId xmlns:a16="http://schemas.microsoft.com/office/drawing/2014/main" id="{9E2A22BE-54A2-DD4C-8D71-BD02476EBACF}"/>
              </a:ext>
            </a:extLst>
          </p:cNvPr>
          <p:cNvSpPr txBox="1">
            <a:spLocks/>
          </p:cNvSpPr>
          <p:nvPr userDrawn="1"/>
        </p:nvSpPr>
        <p:spPr>
          <a:xfrm>
            <a:off x="312745" y="1805286"/>
            <a:ext cx="2883822" cy="862754"/>
          </a:xfrm>
          <a:prstGeom prst="rect">
            <a:avLst/>
          </a:prstGeom>
        </p:spPr>
        <p:txBody>
          <a:bodyPr anchor="t"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2800" dirty="0">
                <a:latin typeface="+mj-lt"/>
                <a:cs typeface="Segoe UI Semibold" panose="020B0502040204020203" pitchFamily="34" charset="0"/>
              </a:rPr>
              <a:t>everything PASS has to offer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345A65-674C-9845-94AC-654DF72D787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29569" y="392647"/>
            <a:ext cx="1241920" cy="12419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3078421-44F5-894B-8ADB-34729C88BC1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45016" y="553003"/>
            <a:ext cx="1005250" cy="10052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223F339-62FC-DB43-8492-A5BE02F5B1F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47627" y="442642"/>
            <a:ext cx="1241920" cy="12419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5380530-E681-8643-88A9-D8A522E5456D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26681" y="2892279"/>
            <a:ext cx="1241920" cy="124192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11DBD8D-AB01-B840-A6C8-69D148B77EA8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29569" y="2874933"/>
            <a:ext cx="1241920" cy="12419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B701307-FEF6-0542-BF6B-42FB871C4A5C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82472" y="3179938"/>
            <a:ext cx="772230" cy="702027"/>
          </a:xfrm>
          <a:prstGeom prst="rect">
            <a:avLst/>
          </a:prstGeom>
        </p:spPr>
      </p:pic>
      <p:sp>
        <p:nvSpPr>
          <p:cNvPr id="12" name="Rectangle 11">
            <a:hlinkClick r:id="rId8"/>
            <a:extLst>
              <a:ext uri="{FF2B5EF4-FFF2-40B4-BE49-F238E27FC236}">
                <a16:creationId xmlns:a16="http://schemas.microsoft.com/office/drawing/2014/main" id="{E1C57803-55DC-614F-AED4-976CC1A89A37}"/>
              </a:ext>
            </a:extLst>
          </p:cNvPr>
          <p:cNvSpPr/>
          <p:nvPr userDrawn="1"/>
        </p:nvSpPr>
        <p:spPr>
          <a:xfrm>
            <a:off x="4030553" y="1602678"/>
            <a:ext cx="1434176" cy="4119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1" i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Free online webinar events </a:t>
            </a:r>
          </a:p>
        </p:txBody>
      </p:sp>
      <p:sp>
        <p:nvSpPr>
          <p:cNvPr id="13" name="Rectangle 12">
            <a:hlinkClick r:id="rId9"/>
            <a:extLst>
              <a:ext uri="{FF2B5EF4-FFF2-40B4-BE49-F238E27FC236}">
                <a16:creationId xmlns:a16="http://schemas.microsoft.com/office/drawing/2014/main" id="{BBFD1540-DCEF-A044-B119-2D5A3D1B85FB}"/>
              </a:ext>
            </a:extLst>
          </p:cNvPr>
          <p:cNvSpPr/>
          <p:nvPr userDrawn="1"/>
        </p:nvSpPr>
        <p:spPr>
          <a:xfrm>
            <a:off x="7288472" y="1602678"/>
            <a:ext cx="1560231" cy="4119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Free 1-day local training events</a:t>
            </a:r>
            <a:endParaRPr lang="en-US" sz="1200" b="1" i="0" dirty="0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14" name="Rectangle 13">
            <a:hlinkClick r:id="rId10"/>
            <a:extLst>
              <a:ext uri="{FF2B5EF4-FFF2-40B4-BE49-F238E27FC236}">
                <a16:creationId xmlns:a16="http://schemas.microsoft.com/office/drawing/2014/main" id="{F6129F24-4FB5-C94C-A658-3D0261ECC267}"/>
              </a:ext>
            </a:extLst>
          </p:cNvPr>
          <p:cNvSpPr/>
          <p:nvPr userDrawn="1"/>
        </p:nvSpPr>
        <p:spPr>
          <a:xfrm>
            <a:off x="5671080" y="1602678"/>
            <a:ext cx="1558898" cy="4119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Local user groups around the world</a:t>
            </a:r>
            <a:endParaRPr lang="en-US" sz="1200" b="1" i="0" dirty="0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15" name="Rectangle 14">
            <a:hlinkClick r:id="rId11"/>
            <a:extLst>
              <a:ext uri="{FF2B5EF4-FFF2-40B4-BE49-F238E27FC236}">
                <a16:creationId xmlns:a16="http://schemas.microsoft.com/office/drawing/2014/main" id="{CC1EC64C-827D-9F4C-8558-11E8DA8A1F63}"/>
              </a:ext>
            </a:extLst>
          </p:cNvPr>
          <p:cNvSpPr/>
          <p:nvPr userDrawn="1"/>
        </p:nvSpPr>
        <p:spPr>
          <a:xfrm>
            <a:off x="3965179" y="4082268"/>
            <a:ext cx="1564924" cy="4119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1" i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Online special interest user groups </a:t>
            </a:r>
          </a:p>
        </p:txBody>
      </p:sp>
      <p:sp>
        <p:nvSpPr>
          <p:cNvPr id="16" name="Rectangle 15">
            <a:hlinkClick r:id="rId10"/>
            <a:extLst>
              <a:ext uri="{FF2B5EF4-FFF2-40B4-BE49-F238E27FC236}">
                <a16:creationId xmlns:a16="http://schemas.microsoft.com/office/drawing/2014/main" id="{0B4DA287-E94F-F345-9CE3-2271C22DC88A}"/>
              </a:ext>
            </a:extLst>
          </p:cNvPr>
          <p:cNvSpPr/>
          <p:nvPr userDrawn="1"/>
        </p:nvSpPr>
        <p:spPr>
          <a:xfrm>
            <a:off x="5736736" y="4082268"/>
            <a:ext cx="1427587" cy="4119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1" i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Business analytics training </a:t>
            </a:r>
          </a:p>
        </p:txBody>
      </p:sp>
      <p:sp>
        <p:nvSpPr>
          <p:cNvPr id="17" name="Rectangle 16">
            <a:hlinkClick r:id="rId10"/>
            <a:extLst>
              <a:ext uri="{FF2B5EF4-FFF2-40B4-BE49-F238E27FC236}">
                <a16:creationId xmlns:a16="http://schemas.microsoft.com/office/drawing/2014/main" id="{D290D108-3A7F-4B4C-9067-AF2BED016EB2}"/>
              </a:ext>
            </a:extLst>
          </p:cNvPr>
          <p:cNvSpPr/>
          <p:nvPr userDrawn="1"/>
        </p:nvSpPr>
        <p:spPr>
          <a:xfrm>
            <a:off x="7354794" y="4082268"/>
            <a:ext cx="1427587" cy="4119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1" i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Get involved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B833E44-1B81-1B40-AAF3-13C3C5D94FD0}"/>
              </a:ext>
            </a:extLst>
          </p:cNvPr>
          <p:cNvCxnSpPr>
            <a:cxnSpLocks/>
          </p:cNvCxnSpPr>
          <p:nvPr userDrawn="1"/>
        </p:nvCxnSpPr>
        <p:spPr>
          <a:xfrm flipH="1">
            <a:off x="4279249" y="2571750"/>
            <a:ext cx="4175453" cy="0"/>
          </a:xfrm>
          <a:prstGeom prst="line">
            <a:avLst/>
          </a:prstGeom>
          <a:ln w="63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5735AAC2-8ACD-A84B-9157-E20A43FE1B95}"/>
              </a:ext>
            </a:extLst>
          </p:cNvPr>
          <p:cNvSpPr/>
          <p:nvPr userDrawn="1"/>
        </p:nvSpPr>
        <p:spPr>
          <a:xfrm>
            <a:off x="326070" y="3053703"/>
            <a:ext cx="2823400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Aft>
                <a:spcPts val="600"/>
              </a:spcAft>
              <a:defRPr/>
            </a:pPr>
            <a:r>
              <a:rPr lang="en-US" sz="2000" b="1" spc="20" dirty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Free Online Resources </a:t>
            </a:r>
          </a:p>
          <a:p>
            <a:pPr lvl="0">
              <a:spcAft>
                <a:spcPts val="600"/>
              </a:spcAft>
              <a:defRPr/>
            </a:pPr>
            <a:r>
              <a:rPr lang="en-US" sz="2000" b="1" spc="20" dirty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Newsletters</a:t>
            </a:r>
          </a:p>
          <a:p>
            <a:pPr lvl="0">
              <a:spcAft>
                <a:spcPts val="600"/>
              </a:spcAft>
              <a:defRPr/>
            </a:pPr>
            <a:r>
              <a:rPr lang="en-US" sz="2000" b="1" spc="20" dirty="0" err="1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PASS.org</a:t>
            </a:r>
            <a:endParaRPr lang="en-US" sz="2000" b="1" spc="20" dirty="0">
              <a:solidFill>
                <a:schemeClr val="accent2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21" name="Title 3">
            <a:extLst>
              <a:ext uri="{FF2B5EF4-FFF2-40B4-BE49-F238E27FC236}">
                <a16:creationId xmlns:a16="http://schemas.microsoft.com/office/drawing/2014/main" id="{7515B887-3AA3-7F4F-8AA4-A29A22448E66}"/>
              </a:ext>
            </a:extLst>
          </p:cNvPr>
          <p:cNvSpPr txBox="1">
            <a:spLocks/>
          </p:cNvSpPr>
          <p:nvPr userDrawn="1"/>
        </p:nvSpPr>
        <p:spPr>
          <a:xfrm>
            <a:off x="291769" y="1209324"/>
            <a:ext cx="2821288" cy="699210"/>
          </a:xfrm>
          <a:prstGeom prst="rect">
            <a:avLst/>
          </a:prstGeom>
        </p:spPr>
        <p:txBody>
          <a:bodyPr anchor="ctr"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40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Explore</a:t>
            </a:r>
          </a:p>
        </p:txBody>
      </p:sp>
    </p:spTree>
    <p:extLst>
      <p:ext uri="{BB962C8B-B14F-4D97-AF65-F5344CB8AC3E}">
        <p14:creationId xmlns:p14="http://schemas.microsoft.com/office/powerpoint/2010/main" val="42361411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valuation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3">
            <a:extLst>
              <a:ext uri="{FF2B5EF4-FFF2-40B4-BE49-F238E27FC236}">
                <a16:creationId xmlns:a16="http://schemas.microsoft.com/office/drawing/2014/main" id="{7515B887-3AA3-7F4F-8AA4-A29A22448E66}"/>
              </a:ext>
            </a:extLst>
          </p:cNvPr>
          <p:cNvSpPr txBox="1">
            <a:spLocks/>
          </p:cNvSpPr>
          <p:nvPr userDrawn="1"/>
        </p:nvSpPr>
        <p:spPr>
          <a:xfrm>
            <a:off x="291769" y="1238584"/>
            <a:ext cx="3419348" cy="699210"/>
          </a:xfrm>
          <a:prstGeom prst="rect">
            <a:avLst/>
          </a:prstGeom>
        </p:spPr>
        <p:txBody>
          <a:bodyPr anchor="t"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40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Session</a:t>
            </a:r>
            <a:br>
              <a:rPr lang="en-US" sz="40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</a:br>
            <a:r>
              <a:rPr lang="en-US" sz="40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Evaluations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7B14AB4-4262-C54B-885F-1B61E258B589}"/>
              </a:ext>
            </a:extLst>
          </p:cNvPr>
          <p:cNvGrpSpPr/>
          <p:nvPr userDrawn="1"/>
        </p:nvGrpSpPr>
        <p:grpSpPr>
          <a:xfrm>
            <a:off x="3153809" y="182880"/>
            <a:ext cx="5807311" cy="4777740"/>
            <a:chOff x="3153809" y="182880"/>
            <a:chExt cx="5807311" cy="4777740"/>
          </a:xfrm>
        </p:grpSpPr>
        <p:sp>
          <p:nvSpPr>
            <p:cNvPr id="23" name="Parallelogram 22">
              <a:extLst>
                <a:ext uri="{FF2B5EF4-FFF2-40B4-BE49-F238E27FC236}">
                  <a16:creationId xmlns:a16="http://schemas.microsoft.com/office/drawing/2014/main" id="{A1F61C5D-41E9-D740-BAB6-DA7A08B6A889}"/>
                </a:ext>
              </a:extLst>
            </p:cNvPr>
            <p:cNvSpPr/>
            <p:nvPr/>
          </p:nvSpPr>
          <p:spPr>
            <a:xfrm>
              <a:off x="3153809" y="182881"/>
              <a:ext cx="4894891" cy="4777739"/>
            </a:xfrm>
            <a:prstGeom prst="parallelogram">
              <a:avLst>
                <a:gd name="adj" fmla="val 1741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3B87A85B-41B3-E344-8802-F4917AC11A73}"/>
                </a:ext>
              </a:extLst>
            </p:cNvPr>
            <p:cNvSpPr/>
            <p:nvPr/>
          </p:nvSpPr>
          <p:spPr>
            <a:xfrm flipH="1">
              <a:off x="6318988" y="182880"/>
              <a:ext cx="2642132" cy="477774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Freeform 24">
            <a:extLst>
              <a:ext uri="{FF2B5EF4-FFF2-40B4-BE49-F238E27FC236}">
                <a16:creationId xmlns:a16="http://schemas.microsoft.com/office/drawing/2014/main" id="{023FFCC5-4FB1-0646-89EC-D046651CD125}"/>
              </a:ext>
            </a:extLst>
          </p:cNvPr>
          <p:cNvSpPr/>
          <p:nvPr userDrawn="1"/>
        </p:nvSpPr>
        <p:spPr>
          <a:xfrm rot="10800000">
            <a:off x="3654125" y="893039"/>
            <a:ext cx="1010517" cy="751776"/>
          </a:xfrm>
          <a:custGeom>
            <a:avLst/>
            <a:gdLst>
              <a:gd name="connsiteX0" fmla="*/ 404317 w 522131"/>
              <a:gd name="connsiteY0" fmla="*/ 245120 h 388441"/>
              <a:gd name="connsiteX1" fmla="*/ 370847 w 522131"/>
              <a:gd name="connsiteY1" fmla="*/ 245120 h 388441"/>
              <a:gd name="connsiteX2" fmla="*/ 370847 w 522131"/>
              <a:gd name="connsiteY2" fmla="*/ 245120 h 388441"/>
              <a:gd name="connsiteX3" fmla="*/ 361476 w 522131"/>
              <a:gd name="connsiteY3" fmla="*/ 245120 h 388441"/>
              <a:gd name="connsiteX4" fmla="*/ 322651 w 522131"/>
              <a:gd name="connsiteY4" fmla="*/ 283964 h 388441"/>
              <a:gd name="connsiteX5" fmla="*/ 322651 w 522131"/>
              <a:gd name="connsiteY5" fmla="*/ 283964 h 388441"/>
              <a:gd name="connsiteX6" fmla="*/ 360137 w 522131"/>
              <a:gd name="connsiteY6" fmla="*/ 322808 h 388441"/>
              <a:gd name="connsiteX7" fmla="*/ 360137 w 522131"/>
              <a:gd name="connsiteY7" fmla="*/ 322808 h 388441"/>
              <a:gd name="connsiteX8" fmla="*/ 360806 w 522131"/>
              <a:gd name="connsiteY8" fmla="*/ 322808 h 388441"/>
              <a:gd name="connsiteX9" fmla="*/ 361476 w 522131"/>
              <a:gd name="connsiteY9" fmla="*/ 322808 h 388441"/>
              <a:gd name="connsiteX10" fmla="*/ 487992 w 522131"/>
              <a:gd name="connsiteY10" fmla="*/ 322808 h 388441"/>
              <a:gd name="connsiteX11" fmla="*/ 522801 w 522131"/>
              <a:gd name="connsiteY11" fmla="*/ 358304 h 388441"/>
              <a:gd name="connsiteX12" fmla="*/ 522801 w 522131"/>
              <a:gd name="connsiteY12" fmla="*/ 358304 h 388441"/>
              <a:gd name="connsiteX13" fmla="*/ 486654 w 522131"/>
              <a:gd name="connsiteY13" fmla="*/ 394469 h 388441"/>
              <a:gd name="connsiteX14" fmla="*/ 202828 w 522131"/>
              <a:gd name="connsiteY14" fmla="*/ 394469 h 388441"/>
              <a:gd name="connsiteX15" fmla="*/ 166680 w 522131"/>
              <a:gd name="connsiteY15" fmla="*/ 358304 h 388441"/>
              <a:gd name="connsiteX16" fmla="*/ 166680 w 522131"/>
              <a:gd name="connsiteY16" fmla="*/ 358304 h 388441"/>
              <a:gd name="connsiteX17" fmla="*/ 201489 w 522131"/>
              <a:gd name="connsiteY17" fmla="*/ 322808 h 388441"/>
              <a:gd name="connsiteX18" fmla="*/ 213538 w 522131"/>
              <a:gd name="connsiteY18" fmla="*/ 322808 h 388441"/>
              <a:gd name="connsiteX19" fmla="*/ 214208 w 522131"/>
              <a:gd name="connsiteY19" fmla="*/ 322808 h 388441"/>
              <a:gd name="connsiteX20" fmla="*/ 215547 w 522131"/>
              <a:gd name="connsiteY20" fmla="*/ 322808 h 388441"/>
              <a:gd name="connsiteX21" fmla="*/ 215547 w 522131"/>
              <a:gd name="connsiteY21" fmla="*/ 322808 h 388441"/>
              <a:gd name="connsiteX22" fmla="*/ 252364 w 522131"/>
              <a:gd name="connsiteY22" fmla="*/ 283964 h 388441"/>
              <a:gd name="connsiteX23" fmla="*/ 252364 w 522131"/>
              <a:gd name="connsiteY23" fmla="*/ 283964 h 388441"/>
              <a:gd name="connsiteX24" fmla="*/ 213538 w 522131"/>
              <a:gd name="connsiteY24" fmla="*/ 245120 h 388441"/>
              <a:gd name="connsiteX25" fmla="*/ 203497 w 522131"/>
              <a:gd name="connsiteY25" fmla="*/ 245120 h 388441"/>
              <a:gd name="connsiteX26" fmla="*/ 203497 w 522131"/>
              <a:gd name="connsiteY26" fmla="*/ 245120 h 388441"/>
              <a:gd name="connsiteX27" fmla="*/ 160656 w 522131"/>
              <a:gd name="connsiteY27" fmla="*/ 245120 h 388441"/>
              <a:gd name="connsiteX28" fmla="*/ 141913 w 522131"/>
              <a:gd name="connsiteY28" fmla="*/ 245120 h 388441"/>
              <a:gd name="connsiteX29" fmla="*/ 45519 w 522131"/>
              <a:gd name="connsiteY29" fmla="*/ 245120 h 388441"/>
              <a:gd name="connsiteX30" fmla="*/ 0 w 522131"/>
              <a:gd name="connsiteY30" fmla="*/ 199578 h 388441"/>
              <a:gd name="connsiteX31" fmla="*/ 45519 w 522131"/>
              <a:gd name="connsiteY31" fmla="*/ 154037 h 388441"/>
              <a:gd name="connsiteX32" fmla="*/ 140574 w 522131"/>
              <a:gd name="connsiteY32" fmla="*/ 154037 h 388441"/>
              <a:gd name="connsiteX33" fmla="*/ 159986 w 522131"/>
              <a:gd name="connsiteY33" fmla="*/ 154037 h 388441"/>
              <a:gd name="connsiteX34" fmla="*/ 176052 w 522131"/>
              <a:gd name="connsiteY34" fmla="*/ 154037 h 388441"/>
              <a:gd name="connsiteX35" fmla="*/ 217555 w 522131"/>
              <a:gd name="connsiteY35" fmla="*/ 112514 h 388441"/>
              <a:gd name="connsiteX36" fmla="*/ 176721 w 522131"/>
              <a:gd name="connsiteY36" fmla="*/ 72330 h 388441"/>
              <a:gd name="connsiteX37" fmla="*/ 145929 w 522131"/>
              <a:gd name="connsiteY37" fmla="*/ 72330 h 388441"/>
              <a:gd name="connsiteX38" fmla="*/ 109782 w 522131"/>
              <a:gd name="connsiteY38" fmla="*/ 36165 h 388441"/>
              <a:gd name="connsiteX39" fmla="*/ 145929 w 522131"/>
              <a:gd name="connsiteY39" fmla="*/ 0 h 388441"/>
              <a:gd name="connsiteX40" fmla="*/ 392938 w 522131"/>
              <a:gd name="connsiteY40" fmla="*/ 0 h 388441"/>
              <a:gd name="connsiteX41" fmla="*/ 429755 w 522131"/>
              <a:gd name="connsiteY41" fmla="*/ 36835 h 388441"/>
              <a:gd name="connsiteX42" fmla="*/ 393607 w 522131"/>
              <a:gd name="connsiteY42" fmla="*/ 71661 h 388441"/>
              <a:gd name="connsiteX43" fmla="*/ 374864 w 522131"/>
              <a:gd name="connsiteY43" fmla="*/ 71661 h 388441"/>
              <a:gd name="connsiteX44" fmla="*/ 333361 w 522131"/>
              <a:gd name="connsiteY44" fmla="*/ 113184 h 388441"/>
              <a:gd name="connsiteX45" fmla="*/ 333361 w 522131"/>
              <a:gd name="connsiteY45" fmla="*/ 118541 h 388441"/>
              <a:gd name="connsiteX46" fmla="*/ 368839 w 522131"/>
              <a:gd name="connsiteY46" fmla="*/ 154037 h 388441"/>
              <a:gd name="connsiteX47" fmla="*/ 402309 w 522131"/>
              <a:gd name="connsiteY47" fmla="*/ 154037 h 388441"/>
              <a:gd name="connsiteX48" fmla="*/ 447828 w 522131"/>
              <a:gd name="connsiteY48" fmla="*/ 199578 h 388441"/>
              <a:gd name="connsiteX49" fmla="*/ 404317 w 522131"/>
              <a:gd name="connsiteY49" fmla="*/ 245120 h 388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522131" h="388441">
                <a:moveTo>
                  <a:pt x="404317" y="245120"/>
                </a:moveTo>
                <a:lnTo>
                  <a:pt x="370847" y="245120"/>
                </a:lnTo>
                <a:cubicBezTo>
                  <a:pt x="370847" y="245120"/>
                  <a:pt x="370847" y="245120"/>
                  <a:pt x="370847" y="245120"/>
                </a:cubicBezTo>
                <a:lnTo>
                  <a:pt x="361476" y="245120"/>
                </a:lnTo>
                <a:cubicBezTo>
                  <a:pt x="340055" y="245120"/>
                  <a:pt x="322651" y="262533"/>
                  <a:pt x="322651" y="283964"/>
                </a:cubicBezTo>
                <a:lnTo>
                  <a:pt x="322651" y="283964"/>
                </a:lnTo>
                <a:cubicBezTo>
                  <a:pt x="322651" y="304726"/>
                  <a:pt x="339386" y="322138"/>
                  <a:pt x="360137" y="322808"/>
                </a:cubicBezTo>
                <a:lnTo>
                  <a:pt x="360137" y="322808"/>
                </a:lnTo>
                <a:lnTo>
                  <a:pt x="360806" y="322808"/>
                </a:lnTo>
                <a:cubicBezTo>
                  <a:pt x="360806" y="322808"/>
                  <a:pt x="361476" y="322808"/>
                  <a:pt x="361476" y="322808"/>
                </a:cubicBezTo>
                <a:lnTo>
                  <a:pt x="487992" y="322808"/>
                </a:lnTo>
                <a:cubicBezTo>
                  <a:pt x="507405" y="323478"/>
                  <a:pt x="522801" y="338881"/>
                  <a:pt x="522801" y="358304"/>
                </a:cubicBezTo>
                <a:lnTo>
                  <a:pt x="522801" y="358304"/>
                </a:lnTo>
                <a:cubicBezTo>
                  <a:pt x="522801" y="378396"/>
                  <a:pt x="506736" y="394469"/>
                  <a:pt x="486654" y="394469"/>
                </a:cubicBezTo>
                <a:lnTo>
                  <a:pt x="202828" y="394469"/>
                </a:lnTo>
                <a:cubicBezTo>
                  <a:pt x="182746" y="394469"/>
                  <a:pt x="166680" y="378396"/>
                  <a:pt x="166680" y="358304"/>
                </a:cubicBezTo>
                <a:lnTo>
                  <a:pt x="166680" y="358304"/>
                </a:lnTo>
                <a:cubicBezTo>
                  <a:pt x="166680" y="338881"/>
                  <a:pt x="182077" y="322808"/>
                  <a:pt x="201489" y="322808"/>
                </a:cubicBezTo>
                <a:lnTo>
                  <a:pt x="213538" y="322808"/>
                </a:lnTo>
                <a:cubicBezTo>
                  <a:pt x="213538" y="322808"/>
                  <a:pt x="214208" y="322808"/>
                  <a:pt x="214208" y="322808"/>
                </a:cubicBezTo>
                <a:lnTo>
                  <a:pt x="215547" y="322808"/>
                </a:lnTo>
                <a:lnTo>
                  <a:pt x="215547" y="322808"/>
                </a:lnTo>
                <a:cubicBezTo>
                  <a:pt x="235629" y="321469"/>
                  <a:pt x="252364" y="304726"/>
                  <a:pt x="252364" y="283964"/>
                </a:cubicBezTo>
                <a:lnTo>
                  <a:pt x="252364" y="283964"/>
                </a:lnTo>
                <a:cubicBezTo>
                  <a:pt x="252364" y="262533"/>
                  <a:pt x="234959" y="245120"/>
                  <a:pt x="213538" y="245120"/>
                </a:cubicBezTo>
                <a:lnTo>
                  <a:pt x="203497" y="245120"/>
                </a:lnTo>
                <a:cubicBezTo>
                  <a:pt x="203497" y="245120"/>
                  <a:pt x="203497" y="245120"/>
                  <a:pt x="203497" y="245120"/>
                </a:cubicBezTo>
                <a:lnTo>
                  <a:pt x="160656" y="245120"/>
                </a:lnTo>
                <a:lnTo>
                  <a:pt x="141913" y="245120"/>
                </a:lnTo>
                <a:lnTo>
                  <a:pt x="45519" y="245120"/>
                </a:lnTo>
                <a:cubicBezTo>
                  <a:pt x="20082" y="245120"/>
                  <a:pt x="0" y="224358"/>
                  <a:pt x="0" y="199578"/>
                </a:cubicBezTo>
                <a:cubicBezTo>
                  <a:pt x="0" y="174129"/>
                  <a:pt x="20751" y="154037"/>
                  <a:pt x="45519" y="154037"/>
                </a:cubicBezTo>
                <a:lnTo>
                  <a:pt x="140574" y="154037"/>
                </a:lnTo>
                <a:lnTo>
                  <a:pt x="159986" y="154037"/>
                </a:lnTo>
                <a:lnTo>
                  <a:pt x="176052" y="154037"/>
                </a:lnTo>
                <a:cubicBezTo>
                  <a:pt x="198812" y="154037"/>
                  <a:pt x="218224" y="135285"/>
                  <a:pt x="217555" y="112514"/>
                </a:cubicBezTo>
                <a:cubicBezTo>
                  <a:pt x="216885" y="90413"/>
                  <a:pt x="198812" y="72330"/>
                  <a:pt x="176721" y="72330"/>
                </a:cubicBezTo>
                <a:lnTo>
                  <a:pt x="145929" y="72330"/>
                </a:lnTo>
                <a:cubicBezTo>
                  <a:pt x="125847" y="72330"/>
                  <a:pt x="109782" y="56257"/>
                  <a:pt x="109782" y="36165"/>
                </a:cubicBezTo>
                <a:cubicBezTo>
                  <a:pt x="109782" y="16073"/>
                  <a:pt x="125847" y="0"/>
                  <a:pt x="145929" y="0"/>
                </a:cubicBezTo>
                <a:lnTo>
                  <a:pt x="392938" y="0"/>
                </a:lnTo>
                <a:cubicBezTo>
                  <a:pt x="413020" y="0"/>
                  <a:pt x="429755" y="16743"/>
                  <a:pt x="429755" y="36835"/>
                </a:cubicBezTo>
                <a:cubicBezTo>
                  <a:pt x="429085" y="56257"/>
                  <a:pt x="413689" y="71661"/>
                  <a:pt x="393607" y="71661"/>
                </a:cubicBezTo>
                <a:lnTo>
                  <a:pt x="374864" y="71661"/>
                </a:lnTo>
                <a:cubicBezTo>
                  <a:pt x="352104" y="71661"/>
                  <a:pt x="333361" y="90413"/>
                  <a:pt x="333361" y="113184"/>
                </a:cubicBezTo>
                <a:lnTo>
                  <a:pt x="333361" y="118541"/>
                </a:lnTo>
                <a:cubicBezTo>
                  <a:pt x="333361" y="137964"/>
                  <a:pt x="349427" y="154037"/>
                  <a:pt x="368839" y="154037"/>
                </a:cubicBezTo>
                <a:lnTo>
                  <a:pt x="402309" y="154037"/>
                </a:lnTo>
                <a:cubicBezTo>
                  <a:pt x="427746" y="154037"/>
                  <a:pt x="447828" y="174798"/>
                  <a:pt x="447828" y="199578"/>
                </a:cubicBezTo>
                <a:cubicBezTo>
                  <a:pt x="450506" y="224358"/>
                  <a:pt x="429755" y="245120"/>
                  <a:pt x="404317" y="24512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65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5D20110-1473-6A47-B35B-32EA8334DAE1}"/>
              </a:ext>
            </a:extLst>
          </p:cNvPr>
          <p:cNvSpPr/>
          <p:nvPr userDrawn="1"/>
        </p:nvSpPr>
        <p:spPr>
          <a:xfrm>
            <a:off x="300218" y="3042004"/>
            <a:ext cx="300625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sz="2000" b="1" spc="20" dirty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Submit by 5pm Friday, November 15th to </a:t>
            </a:r>
            <a:br>
              <a:rPr lang="en-US" sz="2000" b="1" spc="20" dirty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</a:br>
            <a:r>
              <a:rPr lang="en-US" sz="2000" b="1" spc="20" dirty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win prizes. 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1FC9049-52E3-BA41-B830-21D000C5A89A}"/>
              </a:ext>
            </a:extLst>
          </p:cNvPr>
          <p:cNvSpPr/>
          <p:nvPr userDrawn="1"/>
        </p:nvSpPr>
        <p:spPr>
          <a:xfrm>
            <a:off x="4860469" y="2912854"/>
            <a:ext cx="36428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bg2"/>
                </a:solidFill>
              </a:rPr>
              <a:t>Download the </a:t>
            </a:r>
            <a:r>
              <a:rPr lang="en-US" sz="1800" dirty="0" err="1">
                <a:solidFill>
                  <a:schemeClr val="bg2"/>
                </a:solidFill>
              </a:rPr>
              <a:t>GuideBook</a:t>
            </a:r>
            <a:r>
              <a:rPr lang="en-US" sz="1800" dirty="0">
                <a:solidFill>
                  <a:schemeClr val="bg2"/>
                </a:solidFill>
              </a:rPr>
              <a:t> App and search: PASS Summit 2019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BC9677B-236E-8F4B-85A2-65EE9335594D}"/>
              </a:ext>
            </a:extLst>
          </p:cNvPr>
          <p:cNvSpPr/>
          <p:nvPr userDrawn="1"/>
        </p:nvSpPr>
        <p:spPr>
          <a:xfrm>
            <a:off x="4860469" y="3766084"/>
            <a:ext cx="369864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bg2"/>
                </a:solidFill>
              </a:rPr>
              <a:t>Follow the QR code link on session signage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ACE00E9-A76C-2142-B7EB-628A8902C8A0}"/>
              </a:ext>
            </a:extLst>
          </p:cNvPr>
          <p:cNvSpPr/>
          <p:nvPr userDrawn="1"/>
        </p:nvSpPr>
        <p:spPr>
          <a:xfrm>
            <a:off x="4860469" y="2187788"/>
            <a:ext cx="28770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bg2"/>
                </a:solidFill>
              </a:rPr>
              <a:t>Go to PASSsummit.com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F31BBEC-67B0-504C-AD37-BEFC12D70FC5}"/>
              </a:ext>
            </a:extLst>
          </p:cNvPr>
          <p:cNvGrpSpPr/>
          <p:nvPr userDrawn="1"/>
        </p:nvGrpSpPr>
        <p:grpSpPr>
          <a:xfrm>
            <a:off x="4174398" y="2084423"/>
            <a:ext cx="573141" cy="573141"/>
            <a:chOff x="3933410" y="1933595"/>
            <a:chExt cx="573141" cy="573141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60E04198-69A2-AB47-92F5-30CE191EAA5A}"/>
                </a:ext>
              </a:extLst>
            </p:cNvPr>
            <p:cNvSpPr/>
            <p:nvPr/>
          </p:nvSpPr>
          <p:spPr>
            <a:xfrm>
              <a:off x="3933410" y="1933595"/>
              <a:ext cx="573141" cy="573141"/>
            </a:xfrm>
            <a:prstGeom prst="ellips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Shape 2683">
              <a:extLst>
                <a:ext uri="{FF2B5EF4-FFF2-40B4-BE49-F238E27FC236}">
                  <a16:creationId xmlns:a16="http://schemas.microsoft.com/office/drawing/2014/main" id="{76C8D58D-132E-2848-82B3-EA99238DAFF0}"/>
                </a:ext>
              </a:extLst>
            </p:cNvPr>
            <p:cNvSpPr/>
            <p:nvPr/>
          </p:nvSpPr>
          <p:spPr>
            <a:xfrm>
              <a:off x="4127945" y="2060689"/>
              <a:ext cx="235922" cy="3269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5" h="21528" extrusionOk="0">
                  <a:moveTo>
                    <a:pt x="13441" y="9294"/>
                  </a:moveTo>
                  <a:lnTo>
                    <a:pt x="13441" y="9784"/>
                  </a:lnTo>
                  <a:lnTo>
                    <a:pt x="1344" y="9784"/>
                  </a:lnTo>
                  <a:lnTo>
                    <a:pt x="1344" y="9294"/>
                  </a:lnTo>
                  <a:cubicBezTo>
                    <a:pt x="1344" y="7028"/>
                    <a:pt x="3696" y="5163"/>
                    <a:pt x="6720" y="4919"/>
                  </a:cubicBezTo>
                  <a:lnTo>
                    <a:pt x="6720" y="9784"/>
                  </a:lnTo>
                  <a:lnTo>
                    <a:pt x="8065" y="9784"/>
                  </a:lnTo>
                  <a:lnTo>
                    <a:pt x="8065" y="4919"/>
                  </a:lnTo>
                  <a:cubicBezTo>
                    <a:pt x="11089" y="5163"/>
                    <a:pt x="13441" y="7028"/>
                    <a:pt x="13441" y="9294"/>
                  </a:cubicBezTo>
                  <a:moveTo>
                    <a:pt x="13441" y="16145"/>
                  </a:moveTo>
                  <a:cubicBezTo>
                    <a:pt x="13441" y="18578"/>
                    <a:pt x="10733" y="20549"/>
                    <a:pt x="7393" y="20549"/>
                  </a:cubicBezTo>
                  <a:cubicBezTo>
                    <a:pt x="4052" y="20549"/>
                    <a:pt x="1344" y="18578"/>
                    <a:pt x="1344" y="16145"/>
                  </a:cubicBezTo>
                  <a:lnTo>
                    <a:pt x="1344" y="10762"/>
                  </a:lnTo>
                  <a:lnTo>
                    <a:pt x="13441" y="10762"/>
                  </a:lnTo>
                  <a:cubicBezTo>
                    <a:pt x="13441" y="10762"/>
                    <a:pt x="13441" y="16145"/>
                    <a:pt x="13441" y="16145"/>
                  </a:cubicBezTo>
                  <a:close/>
                  <a:moveTo>
                    <a:pt x="21134" y="48"/>
                  </a:moveTo>
                  <a:cubicBezTo>
                    <a:pt x="20801" y="-72"/>
                    <a:pt x="20436" y="41"/>
                    <a:pt x="20232" y="268"/>
                  </a:cubicBezTo>
                  <a:cubicBezTo>
                    <a:pt x="18723" y="1944"/>
                    <a:pt x="16716" y="3504"/>
                    <a:pt x="13069" y="2006"/>
                  </a:cubicBezTo>
                  <a:cubicBezTo>
                    <a:pt x="10993" y="1153"/>
                    <a:pt x="9603" y="1431"/>
                    <a:pt x="8642" y="1862"/>
                  </a:cubicBezTo>
                  <a:cubicBezTo>
                    <a:pt x="7655" y="2307"/>
                    <a:pt x="6969" y="3089"/>
                    <a:pt x="6778" y="3935"/>
                  </a:cubicBezTo>
                  <a:cubicBezTo>
                    <a:pt x="2984" y="4162"/>
                    <a:pt x="0" y="6473"/>
                    <a:pt x="0" y="9294"/>
                  </a:cubicBezTo>
                  <a:lnTo>
                    <a:pt x="0" y="16145"/>
                  </a:lnTo>
                  <a:cubicBezTo>
                    <a:pt x="0" y="19118"/>
                    <a:pt x="3310" y="21528"/>
                    <a:pt x="7393" y="21528"/>
                  </a:cubicBezTo>
                  <a:cubicBezTo>
                    <a:pt x="11475" y="21528"/>
                    <a:pt x="14785" y="19118"/>
                    <a:pt x="14785" y="16145"/>
                  </a:cubicBezTo>
                  <a:lnTo>
                    <a:pt x="14785" y="9294"/>
                  </a:lnTo>
                  <a:cubicBezTo>
                    <a:pt x="14785" y="6507"/>
                    <a:pt x="11875" y="4215"/>
                    <a:pt x="8146" y="3940"/>
                  </a:cubicBezTo>
                  <a:cubicBezTo>
                    <a:pt x="8301" y="3479"/>
                    <a:pt x="8690" y="2991"/>
                    <a:pt x="9348" y="2695"/>
                  </a:cubicBezTo>
                  <a:cubicBezTo>
                    <a:pt x="10308" y="2263"/>
                    <a:pt x="10946" y="2328"/>
                    <a:pt x="12468" y="2882"/>
                  </a:cubicBezTo>
                  <a:cubicBezTo>
                    <a:pt x="15022" y="3811"/>
                    <a:pt x="16657" y="3572"/>
                    <a:pt x="17947" y="3206"/>
                  </a:cubicBezTo>
                  <a:cubicBezTo>
                    <a:pt x="19526" y="2759"/>
                    <a:pt x="20650" y="1847"/>
                    <a:pt x="21434" y="705"/>
                  </a:cubicBezTo>
                  <a:cubicBezTo>
                    <a:pt x="21600" y="463"/>
                    <a:pt x="21466" y="170"/>
                    <a:pt x="21134" y="48"/>
                  </a:cubicBezTo>
                  <a:moveTo>
                    <a:pt x="7393" y="18592"/>
                  </a:moveTo>
                  <a:cubicBezTo>
                    <a:pt x="8134" y="18592"/>
                    <a:pt x="8737" y="18153"/>
                    <a:pt x="8737" y="17613"/>
                  </a:cubicBezTo>
                  <a:cubicBezTo>
                    <a:pt x="8737" y="17073"/>
                    <a:pt x="8134" y="16635"/>
                    <a:pt x="7393" y="16635"/>
                  </a:cubicBezTo>
                  <a:cubicBezTo>
                    <a:pt x="6650" y="16635"/>
                    <a:pt x="6048" y="17073"/>
                    <a:pt x="6048" y="17613"/>
                  </a:cubicBezTo>
                  <a:cubicBezTo>
                    <a:pt x="6048" y="18153"/>
                    <a:pt x="6650" y="18592"/>
                    <a:pt x="7393" y="18592"/>
                  </a:cubicBezTo>
                </a:path>
              </a:pathLst>
            </a:custGeom>
            <a:solidFill>
              <a:schemeClr val="accent1"/>
            </a:solidFill>
            <a:ln w="12700">
              <a:noFill/>
              <a:miter lim="400000"/>
            </a:ln>
          </p:spPr>
          <p:txBody>
            <a:bodyPr lIns="19045" tIns="19045" rIns="19045" bIns="19045" anchor="ctr"/>
            <a:lstStyle/>
            <a:p>
              <a:pPr defTabSz="228532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767A487-0371-EA48-8506-C81E63DF8C5B}"/>
              </a:ext>
            </a:extLst>
          </p:cNvPr>
          <p:cNvGrpSpPr/>
          <p:nvPr userDrawn="1"/>
        </p:nvGrpSpPr>
        <p:grpSpPr>
          <a:xfrm>
            <a:off x="4174398" y="2970583"/>
            <a:ext cx="573141" cy="573141"/>
            <a:chOff x="3933410" y="2669656"/>
            <a:chExt cx="573141" cy="573141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F57120D1-AB88-354F-AE5B-804BE69390F6}"/>
                </a:ext>
              </a:extLst>
            </p:cNvPr>
            <p:cNvSpPr/>
            <p:nvPr/>
          </p:nvSpPr>
          <p:spPr>
            <a:xfrm>
              <a:off x="3933410" y="2669656"/>
              <a:ext cx="573141" cy="573141"/>
            </a:xfrm>
            <a:prstGeom prst="ellips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Shape 2847">
              <a:extLst>
                <a:ext uri="{FF2B5EF4-FFF2-40B4-BE49-F238E27FC236}">
                  <a16:creationId xmlns:a16="http://schemas.microsoft.com/office/drawing/2014/main" id="{7624E5C2-42FF-2A46-9DEC-5559F03536A9}"/>
                </a:ext>
              </a:extLst>
            </p:cNvPr>
            <p:cNvSpPr/>
            <p:nvPr/>
          </p:nvSpPr>
          <p:spPr>
            <a:xfrm>
              <a:off x="4077267" y="2820968"/>
              <a:ext cx="283471" cy="2834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634" y="6292"/>
                  </a:moveTo>
                  <a:cubicBezTo>
                    <a:pt x="18643" y="6159"/>
                    <a:pt x="18655" y="6026"/>
                    <a:pt x="18655" y="5891"/>
                  </a:cubicBezTo>
                  <a:cubicBezTo>
                    <a:pt x="18655" y="2638"/>
                    <a:pt x="16017" y="0"/>
                    <a:pt x="12764" y="0"/>
                  </a:cubicBezTo>
                  <a:cubicBezTo>
                    <a:pt x="10499" y="0"/>
                    <a:pt x="8536" y="1279"/>
                    <a:pt x="7550" y="3153"/>
                  </a:cubicBezTo>
                  <a:cubicBezTo>
                    <a:pt x="7185" y="3021"/>
                    <a:pt x="6793" y="2945"/>
                    <a:pt x="6382" y="2945"/>
                  </a:cubicBezTo>
                  <a:cubicBezTo>
                    <a:pt x="4484" y="2945"/>
                    <a:pt x="2945" y="4484"/>
                    <a:pt x="2945" y="6382"/>
                  </a:cubicBezTo>
                  <a:cubicBezTo>
                    <a:pt x="2945" y="6629"/>
                    <a:pt x="2973" y="6869"/>
                    <a:pt x="3022" y="7101"/>
                  </a:cubicBezTo>
                  <a:cubicBezTo>
                    <a:pt x="1267" y="7686"/>
                    <a:pt x="0" y="9339"/>
                    <a:pt x="0" y="11291"/>
                  </a:cubicBezTo>
                  <a:cubicBezTo>
                    <a:pt x="0" y="13731"/>
                    <a:pt x="1978" y="15709"/>
                    <a:pt x="4418" y="15709"/>
                  </a:cubicBezTo>
                  <a:lnTo>
                    <a:pt x="8836" y="15709"/>
                  </a:lnTo>
                  <a:cubicBezTo>
                    <a:pt x="9108" y="15709"/>
                    <a:pt x="9327" y="15489"/>
                    <a:pt x="9327" y="15218"/>
                  </a:cubicBezTo>
                  <a:cubicBezTo>
                    <a:pt x="9327" y="14947"/>
                    <a:pt x="9108" y="14727"/>
                    <a:pt x="8836" y="14727"/>
                  </a:cubicBezTo>
                  <a:lnTo>
                    <a:pt x="4418" y="14727"/>
                  </a:lnTo>
                  <a:cubicBezTo>
                    <a:pt x="2524" y="14727"/>
                    <a:pt x="982" y="13185"/>
                    <a:pt x="982" y="11291"/>
                  </a:cubicBezTo>
                  <a:cubicBezTo>
                    <a:pt x="982" y="9810"/>
                    <a:pt x="1926" y="8502"/>
                    <a:pt x="3333" y="8033"/>
                  </a:cubicBezTo>
                  <a:lnTo>
                    <a:pt x="4165" y="7756"/>
                  </a:lnTo>
                  <a:lnTo>
                    <a:pt x="3982" y="6897"/>
                  </a:lnTo>
                  <a:cubicBezTo>
                    <a:pt x="3946" y="6725"/>
                    <a:pt x="3927" y="6551"/>
                    <a:pt x="3927" y="6382"/>
                  </a:cubicBezTo>
                  <a:cubicBezTo>
                    <a:pt x="3927" y="5028"/>
                    <a:pt x="5028" y="3927"/>
                    <a:pt x="6382" y="3927"/>
                  </a:cubicBezTo>
                  <a:cubicBezTo>
                    <a:pt x="6662" y="3927"/>
                    <a:pt x="6942" y="3977"/>
                    <a:pt x="7215" y="4077"/>
                  </a:cubicBezTo>
                  <a:lnTo>
                    <a:pt x="8019" y="4368"/>
                  </a:lnTo>
                  <a:lnTo>
                    <a:pt x="8418" y="3611"/>
                  </a:lnTo>
                  <a:cubicBezTo>
                    <a:pt x="9272" y="1989"/>
                    <a:pt x="10937" y="982"/>
                    <a:pt x="12764" y="982"/>
                  </a:cubicBezTo>
                  <a:cubicBezTo>
                    <a:pt x="15470" y="982"/>
                    <a:pt x="17673" y="3184"/>
                    <a:pt x="17673" y="5891"/>
                  </a:cubicBezTo>
                  <a:cubicBezTo>
                    <a:pt x="17673" y="5977"/>
                    <a:pt x="17666" y="6060"/>
                    <a:pt x="17660" y="6145"/>
                  </a:cubicBezTo>
                  <a:lnTo>
                    <a:pt x="17655" y="6229"/>
                  </a:lnTo>
                  <a:lnTo>
                    <a:pt x="17610" y="6920"/>
                  </a:lnTo>
                  <a:lnTo>
                    <a:pt x="18245" y="7194"/>
                  </a:lnTo>
                  <a:cubicBezTo>
                    <a:pt x="19686" y="7816"/>
                    <a:pt x="20618" y="9232"/>
                    <a:pt x="20618" y="10800"/>
                  </a:cubicBezTo>
                  <a:cubicBezTo>
                    <a:pt x="20618" y="12965"/>
                    <a:pt x="18856" y="14727"/>
                    <a:pt x="16691" y="14727"/>
                  </a:cubicBezTo>
                  <a:lnTo>
                    <a:pt x="12764" y="14727"/>
                  </a:lnTo>
                  <a:cubicBezTo>
                    <a:pt x="12492" y="14727"/>
                    <a:pt x="12273" y="14947"/>
                    <a:pt x="12273" y="15218"/>
                  </a:cubicBezTo>
                  <a:cubicBezTo>
                    <a:pt x="12273" y="15489"/>
                    <a:pt x="12492" y="15709"/>
                    <a:pt x="12764" y="15709"/>
                  </a:cubicBezTo>
                  <a:lnTo>
                    <a:pt x="16691" y="15709"/>
                  </a:lnTo>
                  <a:cubicBezTo>
                    <a:pt x="19401" y="15709"/>
                    <a:pt x="21600" y="13511"/>
                    <a:pt x="21600" y="10800"/>
                  </a:cubicBezTo>
                  <a:cubicBezTo>
                    <a:pt x="21600" y="8780"/>
                    <a:pt x="20378" y="7045"/>
                    <a:pt x="18634" y="6292"/>
                  </a:cubicBezTo>
                  <a:moveTo>
                    <a:pt x="13745" y="17673"/>
                  </a:moveTo>
                  <a:cubicBezTo>
                    <a:pt x="13610" y="17673"/>
                    <a:pt x="13488" y="17728"/>
                    <a:pt x="13398" y="17817"/>
                  </a:cubicBezTo>
                  <a:lnTo>
                    <a:pt x="11291" y="19924"/>
                  </a:lnTo>
                  <a:lnTo>
                    <a:pt x="11291" y="8346"/>
                  </a:lnTo>
                  <a:cubicBezTo>
                    <a:pt x="11291" y="8074"/>
                    <a:pt x="11071" y="7855"/>
                    <a:pt x="10800" y="7855"/>
                  </a:cubicBezTo>
                  <a:cubicBezTo>
                    <a:pt x="10529" y="7855"/>
                    <a:pt x="10309" y="8074"/>
                    <a:pt x="10309" y="8346"/>
                  </a:cubicBezTo>
                  <a:lnTo>
                    <a:pt x="10309" y="19924"/>
                  </a:lnTo>
                  <a:lnTo>
                    <a:pt x="8202" y="17817"/>
                  </a:lnTo>
                  <a:cubicBezTo>
                    <a:pt x="8113" y="17728"/>
                    <a:pt x="7990" y="17673"/>
                    <a:pt x="7855" y="17673"/>
                  </a:cubicBezTo>
                  <a:cubicBezTo>
                    <a:pt x="7583" y="17673"/>
                    <a:pt x="7364" y="17893"/>
                    <a:pt x="7364" y="18164"/>
                  </a:cubicBezTo>
                  <a:cubicBezTo>
                    <a:pt x="7364" y="18300"/>
                    <a:pt x="7419" y="18422"/>
                    <a:pt x="7507" y="18511"/>
                  </a:cubicBezTo>
                  <a:lnTo>
                    <a:pt x="10453" y="21456"/>
                  </a:lnTo>
                  <a:cubicBezTo>
                    <a:pt x="10542" y="21545"/>
                    <a:pt x="10664" y="21600"/>
                    <a:pt x="10800" y="21600"/>
                  </a:cubicBezTo>
                  <a:cubicBezTo>
                    <a:pt x="10936" y="21600"/>
                    <a:pt x="11058" y="21545"/>
                    <a:pt x="11147" y="21456"/>
                  </a:cubicBezTo>
                  <a:lnTo>
                    <a:pt x="14093" y="18511"/>
                  </a:lnTo>
                  <a:cubicBezTo>
                    <a:pt x="14182" y="18422"/>
                    <a:pt x="14236" y="18300"/>
                    <a:pt x="14236" y="18164"/>
                  </a:cubicBezTo>
                  <a:cubicBezTo>
                    <a:pt x="14236" y="17893"/>
                    <a:pt x="14017" y="17673"/>
                    <a:pt x="13745" y="17673"/>
                  </a:cubicBezTo>
                </a:path>
              </a:pathLst>
            </a:custGeom>
            <a:solidFill>
              <a:schemeClr val="accent1"/>
            </a:solidFill>
            <a:ln w="12700">
              <a:noFill/>
              <a:miter lim="400000"/>
            </a:ln>
          </p:spPr>
          <p:txBody>
            <a:bodyPr lIns="19045" tIns="19045" rIns="19045" bIns="19045" anchor="ctr"/>
            <a:lstStyle/>
            <a:p>
              <a:pPr defTabSz="228532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A84A1F6-DD42-0B43-8505-FDB877FA78BF}"/>
              </a:ext>
            </a:extLst>
          </p:cNvPr>
          <p:cNvGrpSpPr/>
          <p:nvPr userDrawn="1"/>
        </p:nvGrpSpPr>
        <p:grpSpPr>
          <a:xfrm>
            <a:off x="4174398" y="3820168"/>
            <a:ext cx="573141" cy="573141"/>
            <a:chOff x="3933410" y="3421996"/>
            <a:chExt cx="573141" cy="573141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DAD6F350-EAC1-FF42-9C91-3C8D12AFAD81}"/>
                </a:ext>
              </a:extLst>
            </p:cNvPr>
            <p:cNvSpPr/>
            <p:nvPr/>
          </p:nvSpPr>
          <p:spPr>
            <a:xfrm>
              <a:off x="3933410" y="3421996"/>
              <a:ext cx="573141" cy="573141"/>
            </a:xfrm>
            <a:prstGeom prst="ellips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Shape 2643">
              <a:extLst>
                <a:ext uri="{FF2B5EF4-FFF2-40B4-BE49-F238E27FC236}">
                  <a16:creationId xmlns:a16="http://schemas.microsoft.com/office/drawing/2014/main" id="{A2A5F5A0-F625-9243-9E3F-8F65E1FAB1A3}"/>
                </a:ext>
              </a:extLst>
            </p:cNvPr>
            <p:cNvSpPr/>
            <p:nvPr/>
          </p:nvSpPr>
          <p:spPr>
            <a:xfrm>
              <a:off x="4138105" y="3552995"/>
              <a:ext cx="167157" cy="3064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700" y="1473"/>
                  </a:moveTo>
                  <a:lnTo>
                    <a:pt x="9900" y="1473"/>
                  </a:lnTo>
                  <a:cubicBezTo>
                    <a:pt x="9403" y="1473"/>
                    <a:pt x="9000" y="1692"/>
                    <a:pt x="9000" y="1964"/>
                  </a:cubicBezTo>
                  <a:cubicBezTo>
                    <a:pt x="9000" y="2235"/>
                    <a:pt x="9403" y="2455"/>
                    <a:pt x="9900" y="2455"/>
                  </a:cubicBezTo>
                  <a:lnTo>
                    <a:pt x="11700" y="2455"/>
                  </a:lnTo>
                  <a:cubicBezTo>
                    <a:pt x="12197" y="2455"/>
                    <a:pt x="12600" y="2235"/>
                    <a:pt x="12600" y="1964"/>
                  </a:cubicBezTo>
                  <a:cubicBezTo>
                    <a:pt x="12600" y="1692"/>
                    <a:pt x="12197" y="1473"/>
                    <a:pt x="11700" y="1473"/>
                  </a:cubicBezTo>
                  <a:moveTo>
                    <a:pt x="19800" y="2945"/>
                  </a:moveTo>
                  <a:lnTo>
                    <a:pt x="1800" y="2945"/>
                  </a:lnTo>
                  <a:lnTo>
                    <a:pt x="1800" y="1964"/>
                  </a:lnTo>
                  <a:cubicBezTo>
                    <a:pt x="1800" y="1422"/>
                    <a:pt x="2605" y="982"/>
                    <a:pt x="3600" y="982"/>
                  </a:cubicBezTo>
                  <a:lnTo>
                    <a:pt x="18000" y="982"/>
                  </a:lnTo>
                  <a:cubicBezTo>
                    <a:pt x="18993" y="982"/>
                    <a:pt x="19800" y="1422"/>
                    <a:pt x="19800" y="1964"/>
                  </a:cubicBezTo>
                  <a:cubicBezTo>
                    <a:pt x="19800" y="1964"/>
                    <a:pt x="19800" y="2945"/>
                    <a:pt x="19800" y="2945"/>
                  </a:cubicBezTo>
                  <a:close/>
                  <a:moveTo>
                    <a:pt x="19800" y="17673"/>
                  </a:moveTo>
                  <a:lnTo>
                    <a:pt x="1800" y="17673"/>
                  </a:lnTo>
                  <a:lnTo>
                    <a:pt x="1800" y="3927"/>
                  </a:lnTo>
                  <a:lnTo>
                    <a:pt x="19800" y="3927"/>
                  </a:lnTo>
                  <a:cubicBezTo>
                    <a:pt x="19800" y="3927"/>
                    <a:pt x="19800" y="17673"/>
                    <a:pt x="19800" y="17673"/>
                  </a:cubicBezTo>
                  <a:close/>
                  <a:moveTo>
                    <a:pt x="19800" y="19636"/>
                  </a:moveTo>
                  <a:cubicBezTo>
                    <a:pt x="19800" y="20179"/>
                    <a:pt x="18993" y="20618"/>
                    <a:pt x="18000" y="20618"/>
                  </a:cubicBezTo>
                  <a:lnTo>
                    <a:pt x="3600" y="20618"/>
                  </a:lnTo>
                  <a:cubicBezTo>
                    <a:pt x="2605" y="20618"/>
                    <a:pt x="1800" y="20179"/>
                    <a:pt x="1800" y="19636"/>
                  </a:cubicBezTo>
                  <a:lnTo>
                    <a:pt x="1800" y="18655"/>
                  </a:lnTo>
                  <a:lnTo>
                    <a:pt x="19800" y="18655"/>
                  </a:lnTo>
                  <a:cubicBezTo>
                    <a:pt x="19800" y="18655"/>
                    <a:pt x="19800" y="19636"/>
                    <a:pt x="19800" y="19636"/>
                  </a:cubicBezTo>
                  <a:close/>
                  <a:moveTo>
                    <a:pt x="18000" y="0"/>
                  </a:moveTo>
                  <a:lnTo>
                    <a:pt x="3600" y="0"/>
                  </a:lnTo>
                  <a:cubicBezTo>
                    <a:pt x="1612" y="0"/>
                    <a:pt x="0" y="879"/>
                    <a:pt x="0" y="1964"/>
                  </a:cubicBezTo>
                  <a:lnTo>
                    <a:pt x="0" y="19636"/>
                  </a:lnTo>
                  <a:cubicBezTo>
                    <a:pt x="0" y="20721"/>
                    <a:pt x="1612" y="21600"/>
                    <a:pt x="3600" y="21600"/>
                  </a:cubicBezTo>
                  <a:lnTo>
                    <a:pt x="18000" y="21600"/>
                  </a:lnTo>
                  <a:cubicBezTo>
                    <a:pt x="19988" y="21600"/>
                    <a:pt x="21600" y="20721"/>
                    <a:pt x="21600" y="19636"/>
                  </a:cubicBezTo>
                  <a:lnTo>
                    <a:pt x="21600" y="1964"/>
                  </a:lnTo>
                  <a:cubicBezTo>
                    <a:pt x="21600" y="879"/>
                    <a:pt x="19988" y="0"/>
                    <a:pt x="18000" y="0"/>
                  </a:cubicBezTo>
                  <a:moveTo>
                    <a:pt x="10800" y="20127"/>
                  </a:moveTo>
                  <a:cubicBezTo>
                    <a:pt x="11297" y="20127"/>
                    <a:pt x="11700" y="19908"/>
                    <a:pt x="11700" y="19636"/>
                  </a:cubicBezTo>
                  <a:cubicBezTo>
                    <a:pt x="11700" y="19366"/>
                    <a:pt x="11297" y="19145"/>
                    <a:pt x="10800" y="19145"/>
                  </a:cubicBezTo>
                  <a:cubicBezTo>
                    <a:pt x="10303" y="19145"/>
                    <a:pt x="9900" y="19366"/>
                    <a:pt x="9900" y="19636"/>
                  </a:cubicBezTo>
                  <a:cubicBezTo>
                    <a:pt x="9900" y="19908"/>
                    <a:pt x="10303" y="20127"/>
                    <a:pt x="10800" y="20127"/>
                  </a:cubicBezTo>
                </a:path>
              </a:pathLst>
            </a:custGeom>
            <a:solidFill>
              <a:schemeClr val="accent1"/>
            </a:solidFill>
            <a:ln w="12700">
              <a:noFill/>
              <a:miter lim="400000"/>
            </a:ln>
          </p:spPr>
          <p:txBody>
            <a:bodyPr lIns="19045" tIns="19045" rIns="19045" bIns="19045" anchor="ctr"/>
            <a:lstStyle/>
            <a:p>
              <a:pPr defTabSz="228532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AEB58C0D-06AA-5749-A1E0-A4E1CA8E78C9}"/>
              </a:ext>
            </a:extLst>
          </p:cNvPr>
          <p:cNvSpPr/>
          <p:nvPr userDrawn="1"/>
        </p:nvSpPr>
        <p:spPr>
          <a:xfrm>
            <a:off x="4159384" y="1268927"/>
            <a:ext cx="2399002" cy="299628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spc="300" dirty="0">
                <a:solidFill>
                  <a:schemeClr val="bg2"/>
                </a:solidFill>
              </a:rPr>
              <a:t>3 WAYS TO ACCESS</a:t>
            </a:r>
          </a:p>
        </p:txBody>
      </p:sp>
    </p:spTree>
    <p:extLst>
      <p:ext uri="{BB962C8B-B14F-4D97-AF65-F5344CB8AC3E}">
        <p14:creationId xmlns:p14="http://schemas.microsoft.com/office/powerpoint/2010/main" val="41259005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64C2DC2A-7AD3-6F4B-9793-4D46F9B9B04A}"/>
              </a:ext>
            </a:extLst>
          </p:cNvPr>
          <p:cNvGrpSpPr/>
          <p:nvPr userDrawn="1"/>
        </p:nvGrpSpPr>
        <p:grpSpPr>
          <a:xfrm>
            <a:off x="4572000" y="182880"/>
            <a:ext cx="4389120" cy="4777740"/>
            <a:chOff x="4572000" y="182880"/>
            <a:chExt cx="4389120" cy="4777740"/>
          </a:xfrm>
          <a:solidFill>
            <a:schemeClr val="bg2">
              <a:lumMod val="95000"/>
            </a:schemeClr>
          </a:solidFill>
        </p:grpSpPr>
        <p:sp>
          <p:nvSpPr>
            <p:cNvPr id="24" name="Parallelogram 23">
              <a:extLst>
                <a:ext uri="{FF2B5EF4-FFF2-40B4-BE49-F238E27FC236}">
                  <a16:creationId xmlns:a16="http://schemas.microsoft.com/office/drawing/2014/main" id="{15719CD6-287E-7D46-B37C-232F9862A08E}"/>
                </a:ext>
              </a:extLst>
            </p:cNvPr>
            <p:cNvSpPr/>
            <p:nvPr/>
          </p:nvSpPr>
          <p:spPr>
            <a:xfrm>
              <a:off x="4572000" y="182881"/>
              <a:ext cx="3762704" cy="4777739"/>
            </a:xfrm>
            <a:prstGeom prst="parallelogram">
              <a:avLst>
                <a:gd name="adj" fmla="val 2174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6866752-5609-3E49-AD8F-EEFDD00C0097}"/>
                </a:ext>
              </a:extLst>
            </p:cNvPr>
            <p:cNvSpPr/>
            <p:nvPr/>
          </p:nvSpPr>
          <p:spPr>
            <a:xfrm flipH="1">
              <a:off x="6318988" y="182880"/>
              <a:ext cx="2642132" cy="47777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D971758-2E52-4942-A1B8-B4035CEF862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50838" y="385763"/>
            <a:ext cx="1443037" cy="1443037"/>
          </a:xfrm>
          <a:prstGeom prst="ellipse">
            <a:avLst/>
          </a:prstGeom>
          <a:solidFill>
            <a:schemeClr val="bg1"/>
          </a:solidFill>
        </p:spPr>
        <p:txBody>
          <a:bodyPr anchor="ctr"/>
          <a:lstStyle>
            <a:lvl1pPr algn="ctr">
              <a:defRPr sz="105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PLACE YOUR PHOTO HERE</a:t>
            </a:r>
          </a:p>
        </p:txBody>
      </p:sp>
      <p:sp>
        <p:nvSpPr>
          <p:cNvPr id="50" name="Title 1">
            <a:extLst>
              <a:ext uri="{FF2B5EF4-FFF2-40B4-BE49-F238E27FC236}">
                <a16:creationId xmlns:a16="http://schemas.microsoft.com/office/drawing/2014/main" id="{3D2AFCB0-B95D-F84C-91FE-5AA4A5FE41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1769" y="2005872"/>
            <a:ext cx="4083892" cy="447416"/>
          </a:xfrm>
          <a:prstGeom prst="rect">
            <a:avLst/>
          </a:prstGeom>
        </p:spPr>
        <p:txBody>
          <a:bodyPr/>
          <a:lstStyle>
            <a:lvl1pPr>
              <a:defRPr sz="36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Speaker Name</a:t>
            </a:r>
          </a:p>
        </p:txBody>
      </p:sp>
      <p:sp>
        <p:nvSpPr>
          <p:cNvPr id="52" name="Text Placeholder 4">
            <a:extLst>
              <a:ext uri="{FF2B5EF4-FFF2-40B4-BE49-F238E27FC236}">
                <a16:creationId xmlns:a16="http://schemas.microsoft.com/office/drawing/2014/main" id="{4914BB13-04BF-404C-AA9E-28E69E1D6E2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91769" y="2555550"/>
            <a:ext cx="4077744" cy="77470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400" b="1" i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Company</a:t>
            </a:r>
          </a:p>
        </p:txBody>
      </p:sp>
      <p:sp>
        <p:nvSpPr>
          <p:cNvPr id="53" name="Text Placeholder 4">
            <a:extLst>
              <a:ext uri="{FF2B5EF4-FFF2-40B4-BE49-F238E27FC236}">
                <a16:creationId xmlns:a16="http://schemas.microsoft.com/office/drawing/2014/main" id="{F242CE12-E6F8-964F-9232-CEBB0225A8E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18103" y="3598578"/>
            <a:ext cx="3651410" cy="106895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defRPr lang="en-US" sz="1800" b="0" i="0" kern="1200" dirty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 dirty="0"/>
              <a:t>/</a:t>
            </a:r>
            <a:r>
              <a:rPr lang="en-US" dirty="0" err="1"/>
              <a:t>yourname</a:t>
            </a:r>
            <a:endParaRPr lang="en-US" dirty="0"/>
          </a:p>
          <a:p>
            <a:pPr lvl="0"/>
            <a:r>
              <a:rPr lang="en-US" dirty="0"/>
              <a:t>@</a:t>
            </a:r>
            <a:r>
              <a:rPr lang="en-US" dirty="0" err="1"/>
              <a:t>yourhandle</a:t>
            </a:r>
            <a:endParaRPr lang="en-US" dirty="0"/>
          </a:p>
          <a:p>
            <a:pPr lvl="0"/>
            <a:r>
              <a:rPr lang="en-US" dirty="0" err="1"/>
              <a:t>yourname</a:t>
            </a:r>
            <a:endParaRPr lang="en-US" dirty="0"/>
          </a:p>
        </p:txBody>
      </p:sp>
      <p:sp>
        <p:nvSpPr>
          <p:cNvPr id="61" name="Text Placeholder 6">
            <a:extLst>
              <a:ext uri="{FF2B5EF4-FFF2-40B4-BE49-F238E27FC236}">
                <a16:creationId xmlns:a16="http://schemas.microsoft.com/office/drawing/2014/main" id="{4C9BAD48-11ED-1C45-8E0B-00EE221E261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629481" y="2750956"/>
            <a:ext cx="2998926" cy="1806855"/>
          </a:xfrm>
          <a:prstGeom prst="rect">
            <a:avLst/>
          </a:prstGeom>
        </p:spPr>
        <p:txBody>
          <a:bodyPr anchor="ctr"/>
          <a:lstStyle>
            <a:lvl1pPr>
              <a:spcBef>
                <a:spcPts val="0"/>
              </a:spcBef>
              <a:defRPr lang="en-US" sz="2400" kern="1200" spc="2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algn="l" defTabSz="914400" rtl="0" eaLnBrk="1" latinLnBrk="0" hangingPunct="1">
              <a:spcAft>
                <a:spcPts val="3200"/>
              </a:spcAft>
              <a:defRPr/>
            </a:pPr>
            <a:r>
              <a:rPr lang="en-US" dirty="0"/>
              <a:t>Click to edit Master</a:t>
            </a:r>
          </a:p>
        </p:txBody>
      </p:sp>
      <p:sp>
        <p:nvSpPr>
          <p:cNvPr id="62" name="Text Placeholder 6">
            <a:extLst>
              <a:ext uri="{FF2B5EF4-FFF2-40B4-BE49-F238E27FC236}">
                <a16:creationId xmlns:a16="http://schemas.microsoft.com/office/drawing/2014/main" id="{E3F1CDDB-E2E2-5E44-A257-9D44C51E2CC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629481" y="585656"/>
            <a:ext cx="2998926" cy="1806855"/>
          </a:xfrm>
          <a:prstGeom prst="rect">
            <a:avLst/>
          </a:prstGeom>
        </p:spPr>
        <p:txBody>
          <a:bodyPr anchor="ctr"/>
          <a:lstStyle>
            <a:lvl1pPr>
              <a:spcBef>
                <a:spcPts val="0"/>
              </a:spcBef>
              <a:defRPr lang="en-US" sz="2400" kern="1200" spc="2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algn="l" defTabSz="914400" rtl="0" eaLnBrk="1" latinLnBrk="0" hangingPunct="1">
              <a:spcAft>
                <a:spcPts val="3200"/>
              </a:spcAft>
              <a:defRPr/>
            </a:pPr>
            <a:r>
              <a:rPr lang="en-US" dirty="0"/>
              <a:t>Click to edit Master</a:t>
            </a:r>
          </a:p>
        </p:txBody>
      </p:sp>
    </p:spTree>
    <p:extLst>
      <p:ext uri="{BB962C8B-B14F-4D97-AF65-F5344CB8AC3E}">
        <p14:creationId xmlns:p14="http://schemas.microsoft.com/office/powerpoint/2010/main" val="10384297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0282442C-BE09-DB46-99F0-F415A3B2793A}"/>
              </a:ext>
            </a:extLst>
          </p:cNvPr>
          <p:cNvGrpSpPr/>
          <p:nvPr userDrawn="1"/>
        </p:nvGrpSpPr>
        <p:grpSpPr>
          <a:xfrm>
            <a:off x="1902459" y="182880"/>
            <a:ext cx="7058661" cy="4777740"/>
            <a:chOff x="3153809" y="182880"/>
            <a:chExt cx="7058661" cy="4777740"/>
          </a:xfrm>
        </p:grpSpPr>
        <p:sp>
          <p:nvSpPr>
            <p:cNvPr id="14" name="Parallelogram 13">
              <a:extLst>
                <a:ext uri="{FF2B5EF4-FFF2-40B4-BE49-F238E27FC236}">
                  <a16:creationId xmlns:a16="http://schemas.microsoft.com/office/drawing/2014/main" id="{84F7E35A-5865-724F-A4DB-B5398C9A9264}"/>
                </a:ext>
              </a:extLst>
            </p:cNvPr>
            <p:cNvSpPr/>
            <p:nvPr/>
          </p:nvSpPr>
          <p:spPr>
            <a:xfrm>
              <a:off x="3153809" y="182881"/>
              <a:ext cx="4894891" cy="4777739"/>
            </a:xfrm>
            <a:prstGeom prst="parallelogram">
              <a:avLst>
                <a:gd name="adj" fmla="val 1741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F6D6DE4-01A7-9D45-BACE-FE599BCDC8AE}"/>
                </a:ext>
              </a:extLst>
            </p:cNvPr>
            <p:cNvSpPr/>
            <p:nvPr/>
          </p:nvSpPr>
          <p:spPr>
            <a:xfrm flipH="1">
              <a:off x="6318988" y="182880"/>
              <a:ext cx="3893482" cy="477774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itle 1">
            <a:extLst>
              <a:ext uri="{FF2B5EF4-FFF2-40B4-BE49-F238E27FC236}">
                <a16:creationId xmlns:a16="http://schemas.microsoft.com/office/drawing/2014/main" id="{BA68C171-B55D-6042-A362-393751A536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4" y="437936"/>
            <a:ext cx="2131099" cy="960878"/>
          </a:xfrm>
          <a:prstGeom prst="rect">
            <a:avLst/>
          </a:prstGeom>
        </p:spPr>
        <p:txBody>
          <a:bodyPr/>
          <a:lstStyle>
            <a:lvl1pPr>
              <a:defRPr sz="36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64A4F44-F1FB-FC4A-B23B-359AF4D18A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73570" y="715437"/>
            <a:ext cx="5497512" cy="390207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Font typeface="+mj-lt"/>
              <a:buAutoNum type="arabicPeriod"/>
              <a:defRPr lang="en-US" sz="240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-457200">
              <a:spcBef>
                <a:spcPts val="0"/>
              </a:spcBef>
              <a:spcAft>
                <a:spcPts val="1600"/>
              </a:spcAft>
              <a:buFont typeface="+mj-lt"/>
              <a:buAutoNum type="arabicPeriod"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695132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3666133-B261-8846-94EF-A8061DB228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571" r="19477" b="8517"/>
          <a:stretch/>
        </p:blipFill>
        <p:spPr>
          <a:xfrm>
            <a:off x="4359729" y="202012"/>
            <a:ext cx="4596134" cy="4755005"/>
          </a:xfrm>
          <a:prstGeom prst="rect">
            <a:avLst/>
          </a:prstGeom>
        </p:spPr>
      </p:pic>
      <p:sp>
        <p:nvSpPr>
          <p:cNvPr id="4" name="Parallelogram 3">
            <a:extLst>
              <a:ext uri="{FF2B5EF4-FFF2-40B4-BE49-F238E27FC236}">
                <a16:creationId xmlns:a16="http://schemas.microsoft.com/office/drawing/2014/main" id="{AE7BA9EE-E981-FD49-945F-E00CC157B779}"/>
              </a:ext>
            </a:extLst>
          </p:cNvPr>
          <p:cNvSpPr/>
          <p:nvPr userDrawn="1"/>
        </p:nvSpPr>
        <p:spPr>
          <a:xfrm rot="10800000">
            <a:off x="509007" y="18288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BBEE66-B951-1F4E-8D8F-354A19077B4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24736" y="-446212"/>
            <a:ext cx="2706136" cy="2706136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BA68C171-B55D-6042-A362-393751A536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1769" y="2579514"/>
            <a:ext cx="4046985" cy="1567656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40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Section title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</p:spTree>
    <p:extLst>
      <p:ext uri="{BB962C8B-B14F-4D97-AF65-F5344CB8AC3E}">
        <p14:creationId xmlns:p14="http://schemas.microsoft.com/office/powerpoint/2010/main" val="2770348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18" Type="http://schemas.openxmlformats.org/officeDocument/2006/relationships/slideLayout" Target="../slideLayouts/slideLayout40.xml"/><Relationship Id="rId3" Type="http://schemas.openxmlformats.org/officeDocument/2006/relationships/slideLayout" Target="../slideLayouts/slideLayout25.xml"/><Relationship Id="rId21" Type="http://schemas.openxmlformats.org/officeDocument/2006/relationships/slideLayout" Target="../slideLayouts/slideLayout43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17" Type="http://schemas.openxmlformats.org/officeDocument/2006/relationships/slideLayout" Target="../slideLayouts/slideLayout39.xml"/><Relationship Id="rId2" Type="http://schemas.openxmlformats.org/officeDocument/2006/relationships/slideLayout" Target="../slideLayouts/slideLayout24.xml"/><Relationship Id="rId16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42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24" Type="http://schemas.openxmlformats.org/officeDocument/2006/relationships/image" Target="../media/image1.png"/><Relationship Id="rId5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7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32.xml"/><Relationship Id="rId19" Type="http://schemas.openxmlformats.org/officeDocument/2006/relationships/slideLayout" Target="../slideLayouts/slideLayout41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6.xml"/><Relationship Id="rId22" Type="http://schemas.openxmlformats.org/officeDocument/2006/relationships/slideLayout" Target="../slideLayouts/slideLayout4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25178DF-0BC1-CB40-926D-B10DA482A9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08614" y="4761210"/>
            <a:ext cx="490258" cy="199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379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1" r:id="rId2"/>
    <p:sldLayoutId id="2147483713" r:id="rId3"/>
    <p:sldLayoutId id="2147483715" r:id="rId4"/>
    <p:sldLayoutId id="2147483716" r:id="rId5"/>
    <p:sldLayoutId id="2147483717" r:id="rId6"/>
    <p:sldLayoutId id="2147483718" r:id="rId7"/>
    <p:sldLayoutId id="2147483714" r:id="rId8"/>
    <p:sldLayoutId id="2147483705" r:id="rId9"/>
    <p:sldLayoutId id="2147483691" r:id="rId10"/>
    <p:sldLayoutId id="2147483692" r:id="rId11"/>
    <p:sldLayoutId id="2147483697" r:id="rId12"/>
    <p:sldLayoutId id="2147483678" r:id="rId13"/>
    <p:sldLayoutId id="2147483719" r:id="rId14"/>
    <p:sldLayoutId id="2147483720" r:id="rId15"/>
    <p:sldLayoutId id="2147483721" r:id="rId16"/>
    <p:sldLayoutId id="2147483722" r:id="rId17"/>
    <p:sldLayoutId id="2147483688" r:id="rId18"/>
    <p:sldLayoutId id="2147483723" r:id="rId19"/>
    <p:sldLayoutId id="2147483724" r:id="rId20"/>
    <p:sldLayoutId id="2147483725" r:id="rId21"/>
    <p:sldLayoutId id="2147483726" r:id="rId22"/>
  </p:sldLayoutIdLst>
  <p:hf hdr="0" ftr="0" dt="0"/>
  <p:txStyles>
    <p:titleStyle>
      <a:lvl1pPr marL="0" marR="0" indent="0" algn="l" defTabSz="457200" rtl="0" eaLnBrk="1" fontAlgn="auto" latinLnBrk="0" hangingPunct="1">
        <a:lnSpc>
          <a:spcPts val="3500"/>
        </a:lnSpc>
        <a:spcBef>
          <a:spcPct val="0"/>
        </a:spcBef>
        <a:spcAft>
          <a:spcPts val="0"/>
        </a:spcAft>
        <a:buClrTx/>
        <a:buSzTx/>
        <a:buFontTx/>
        <a:buNone/>
        <a:tabLst/>
        <a:defRPr kumimoji="0" lang="en-US" sz="3600" b="0" i="0" u="none" strike="noStrike" kern="1200" cap="none" spc="0" normalizeH="0" baseline="0">
          <a:ln>
            <a:noFill/>
          </a:ln>
          <a:solidFill>
            <a:schemeClr val="tx1"/>
          </a:solidFill>
          <a:effectLst/>
          <a:uLnTx/>
          <a:uFillTx/>
          <a:latin typeface="Segoe UI Light" charset="0"/>
          <a:ea typeface="Segoe UI Light" charset="0"/>
          <a:cs typeface="Segoe UI Light" charset="0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buClr>
          <a:schemeClr val="accent3"/>
        </a:buClr>
        <a:buFont typeface="Arial"/>
        <a:buNone/>
        <a:defRPr sz="2400" b="0" i="0" kern="120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342900" indent="-342900" algn="l" defTabSz="91440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000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2pPr>
      <a:lvl3pPr marL="638175" indent="-342900" algn="l" defTabSz="91440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1800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3pPr>
      <a:lvl4pPr marL="922338" indent="-342900" algn="l" defTabSz="91440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1800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4pPr>
      <a:lvl5pPr marL="1189038" indent="-342900" algn="l" defTabSz="91440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1800" b="0" i="0" kern="1200" dirty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25178DF-0BC1-CB40-926D-B10DA482A9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08614" y="4761210"/>
            <a:ext cx="490258" cy="199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8697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8" r:id="rId1"/>
    <p:sldLayoutId id="2147483729" r:id="rId2"/>
    <p:sldLayoutId id="2147483730" r:id="rId3"/>
    <p:sldLayoutId id="2147483731" r:id="rId4"/>
    <p:sldLayoutId id="2147483732" r:id="rId5"/>
    <p:sldLayoutId id="2147483733" r:id="rId6"/>
    <p:sldLayoutId id="2147483734" r:id="rId7"/>
    <p:sldLayoutId id="2147483735" r:id="rId8"/>
    <p:sldLayoutId id="2147483736" r:id="rId9"/>
    <p:sldLayoutId id="2147483737" r:id="rId10"/>
    <p:sldLayoutId id="2147483738" r:id="rId11"/>
    <p:sldLayoutId id="2147483739" r:id="rId12"/>
    <p:sldLayoutId id="2147483740" r:id="rId13"/>
    <p:sldLayoutId id="2147483741" r:id="rId14"/>
    <p:sldLayoutId id="2147483742" r:id="rId15"/>
    <p:sldLayoutId id="2147483743" r:id="rId16"/>
    <p:sldLayoutId id="2147483744" r:id="rId17"/>
    <p:sldLayoutId id="2147483745" r:id="rId18"/>
    <p:sldLayoutId id="2147483746" r:id="rId19"/>
    <p:sldLayoutId id="2147483747" r:id="rId20"/>
    <p:sldLayoutId id="2147483748" r:id="rId21"/>
    <p:sldLayoutId id="2147483749" r:id="rId22"/>
  </p:sldLayoutIdLst>
  <p:hf hdr="0" ftr="0" dt="0"/>
  <p:txStyles>
    <p:titleStyle>
      <a:lvl1pPr marL="0" marR="0" indent="0" algn="l" defTabSz="457200" rtl="0" eaLnBrk="1" fontAlgn="auto" latinLnBrk="0" hangingPunct="1">
        <a:lnSpc>
          <a:spcPts val="3500"/>
        </a:lnSpc>
        <a:spcBef>
          <a:spcPct val="0"/>
        </a:spcBef>
        <a:spcAft>
          <a:spcPts val="0"/>
        </a:spcAft>
        <a:buClrTx/>
        <a:buSzTx/>
        <a:buFontTx/>
        <a:buNone/>
        <a:tabLst/>
        <a:defRPr kumimoji="0" lang="en-US" sz="3600" b="0" i="0" u="none" strike="noStrike" kern="1200" cap="none" spc="0" normalizeH="0" baseline="0">
          <a:ln>
            <a:noFill/>
          </a:ln>
          <a:solidFill>
            <a:schemeClr val="tx1"/>
          </a:solidFill>
          <a:effectLst/>
          <a:uLnTx/>
          <a:uFillTx/>
          <a:latin typeface="Segoe UI Light" charset="0"/>
          <a:ea typeface="Segoe UI Light" charset="0"/>
          <a:cs typeface="Segoe UI Light" charset="0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buClr>
          <a:schemeClr val="accent3"/>
        </a:buClr>
        <a:buFont typeface="Arial"/>
        <a:buNone/>
        <a:defRPr sz="2400" b="0" i="0" kern="120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342900" indent="-342900" algn="l" defTabSz="91440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000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2pPr>
      <a:lvl3pPr marL="638175" indent="-342900" algn="l" defTabSz="91440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1800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3pPr>
      <a:lvl4pPr marL="922338" indent="-342900" algn="l" defTabSz="91440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1800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4pPr>
      <a:lvl5pPr marL="1189038" indent="-342900" algn="l" defTabSz="91440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1800" b="0" i="0" kern="1200" dirty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fleitas/seattle19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Relationship Id="rId6" Type="http://schemas.openxmlformats.org/officeDocument/2006/relationships/hyperlink" Target="https://azure.microsoft.com/en-us/services/cognitive-services/text-analytics" TargetMode="External"/><Relationship Id="rId5" Type="http://schemas.openxmlformats.org/officeDocument/2006/relationships/image" Target="../media/image37.jpeg"/><Relationship Id="rId4" Type="http://schemas.openxmlformats.org/officeDocument/2006/relationships/hyperlink" Target="https://netflix.com/title/80075820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sql/advanced-analytics/concepts/extension-python" TargetMode="External"/><Relationship Id="rId7" Type="http://schemas.openxmlformats.org/officeDocument/2006/relationships/hyperlink" Target="https://docs.microsoft.com/en-us/sql/advanced-analytics/data-collection-ml-troubleshooting-process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2.xml"/><Relationship Id="rId6" Type="http://schemas.openxmlformats.org/officeDocument/2006/relationships/hyperlink" Target="https://docs.microsoft.com/en-us/sql/advanced-analytics/install/sql-server-machine-learning-services-2019" TargetMode="Externa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4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47.png"/><Relationship Id="rId4" Type="http://schemas.openxmlformats.org/officeDocument/2006/relationships/hyperlink" Target="https://docs.microsoft.com/en-us/sql/advanced-analytics/install/sql-pretrained-models-install?view=sql-server-ver15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sql/advanced-analytics/r/install-pretrained-models-sql-server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4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5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pass.org/" TargetMode="External"/><Relationship Id="rId3" Type="http://schemas.openxmlformats.org/officeDocument/2006/relationships/hyperlink" Target="https://sqlpass.org/PASSChapters.aspx" TargetMode="External"/><Relationship Id="rId7" Type="http://schemas.openxmlformats.org/officeDocument/2006/relationships/hyperlink" Target="https://pass.org/Community/GetInvolved/Volunteers.aspx" TargetMode="External"/><Relationship Id="rId2" Type="http://schemas.openxmlformats.org/officeDocument/2006/relationships/hyperlink" Target="https://sqlpass.org/Events/24HoursofPASS.aspx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pass.org/marathon/2018/analytics/About.aspx" TargetMode="External"/><Relationship Id="rId5" Type="http://schemas.openxmlformats.org/officeDocument/2006/relationships/hyperlink" Target="http://pass.org/Community/Groups/VirtualGroups.aspx" TargetMode="External"/><Relationship Id="rId4" Type="http://schemas.openxmlformats.org/officeDocument/2006/relationships/hyperlink" Target="https://sqlsaturday.com/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2.xml"/><Relationship Id="rId5" Type="http://schemas.openxmlformats.org/officeDocument/2006/relationships/hyperlink" Target="https://sqlchoice.blob.core.windows.net/sqlchoice/static/tpcxbb_1gb.bak" TargetMode="External"/><Relationship Id="rId4" Type="http://schemas.openxmlformats.org/officeDocument/2006/relationships/hyperlink" Target="https://blogs.msdn.microsoft.com/sqlserverstorageengine/2017/11/01/sentiment-analysis-with-python-in-sql-server-machine-learning-services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s.msdn.microsoft.com/sqlserverstorageengine/2017/11/01/sentiment-analysis-with-python-in-sql-server-machine-learning-services" TargetMode="External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2.xml"/><Relationship Id="rId4" Type="http://schemas.openxmlformats.org/officeDocument/2006/relationships/hyperlink" Target="https://sqlchoice.blob.core.windows.net/sqlchoice/static/tpcxbb_1gb.bak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sqlchoice.blob.core.windows.net/sqlchoice/static/tpcxbb_1gb.bak" TargetMode="External"/><Relationship Id="rId2" Type="http://schemas.openxmlformats.org/officeDocument/2006/relationships/hyperlink" Target="https://blogs.msdn.microsoft.com/sqlserverstorageengine/2017/11/01/sentiment-analysis-with-python-in-sql-server-machine-learning-services" TargetMode="Externa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7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app.powerbi.com/view?r=eyJrIjoiOGUyZTUwNTMtODEyOS00ODdlLThjZGQtZWIxY2FlNmExZmZkIiwidCI6IjgwMGQ0NzJjLTgyODgtNGYyNy04OTc4LWY3MjZhN2EzZDFmMCIsImMiOjF9" TargetMode="External"/><Relationship Id="rId3" Type="http://schemas.openxmlformats.org/officeDocument/2006/relationships/hyperlink" Target="https://dba2o.wordpress.com/letsworktogether/" TargetMode="External"/><Relationship Id="rId7" Type="http://schemas.openxmlformats.org/officeDocument/2006/relationships/hyperlink" Target="https://sweetlou.azurewebsites.net/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1.xml"/><Relationship Id="rId6" Type="http://schemas.openxmlformats.org/officeDocument/2006/relationships/hyperlink" Target="https://dba2o.wordpress.com/training/" TargetMode="External"/><Relationship Id="rId11" Type="http://schemas.openxmlformats.org/officeDocument/2006/relationships/hyperlink" Target="https://dba2o.wordpress.com/2019/10/24/microsoft-data-ai-south-fl-nov-2019-azure-data-factory/" TargetMode="External"/><Relationship Id="rId5" Type="http://schemas.openxmlformats.org/officeDocument/2006/relationships/hyperlink" Target="https://www.linkedin.com/in/hiramfleitas" TargetMode="External"/><Relationship Id="rId10" Type="http://schemas.openxmlformats.org/officeDocument/2006/relationships/hyperlink" Target="https://dba2o.wordpress.com/2019/07/03/%f0%9f%93%a1-big-news/" TargetMode="External"/><Relationship Id="rId4" Type="http://schemas.openxmlformats.org/officeDocument/2006/relationships/hyperlink" Target="https://dba2o.wordpress.com/contact/" TargetMode="External"/><Relationship Id="rId9" Type="http://schemas.openxmlformats.org/officeDocument/2006/relationships/hyperlink" Target="https://dba2o.wordpress.com/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Relationship Id="rId6" Type="http://schemas.openxmlformats.org/officeDocument/2006/relationships/hyperlink" Target="http://bit.ly/miami2019" TargetMode="External"/><Relationship Id="rId5" Type="http://schemas.openxmlformats.org/officeDocument/2006/relationships/image" Target="../media/image23.png"/><Relationship Id="rId4" Type="http://schemas.microsoft.com/office/2007/relationships/hdphoto" Target="../media/hdphoto1.wdp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8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twitter.com/hiramfleitas" TargetMode="External"/><Relationship Id="rId13" Type="http://schemas.openxmlformats.org/officeDocument/2006/relationships/hyperlink" Target="https://github.com/hfleitas" TargetMode="External"/><Relationship Id="rId18" Type="http://schemas.openxmlformats.org/officeDocument/2006/relationships/image" Target="../media/image33.png"/><Relationship Id="rId3" Type="http://schemas.openxmlformats.org/officeDocument/2006/relationships/image" Target="../media/image25.png"/><Relationship Id="rId21" Type="http://schemas.openxmlformats.org/officeDocument/2006/relationships/hyperlink" Target="https://www.youracclaim.com/badges/2fd395ad-63be-4937-a260-d6d8867f308d/public_url" TargetMode="External"/><Relationship Id="rId7" Type="http://schemas.openxmlformats.org/officeDocument/2006/relationships/image" Target="../media/image27.png"/><Relationship Id="rId12" Type="http://schemas.openxmlformats.org/officeDocument/2006/relationships/image" Target="../media/image31.png"/><Relationship Id="rId17" Type="http://schemas.openxmlformats.org/officeDocument/2006/relationships/hyperlink" Target="https://www.youracclaim.com/badges/e3f7a3c5-f503-4198-aa43-d28627c6625e/public_url" TargetMode="External"/><Relationship Id="rId2" Type="http://schemas.openxmlformats.org/officeDocument/2006/relationships/notesSlide" Target="../notesSlides/notesSlide4.xml"/><Relationship Id="rId16" Type="http://schemas.openxmlformats.org/officeDocument/2006/relationships/hyperlink" Target="mailto:hiram@fleitasarts.com?subject=Power%20Platform%20-%20Game%20Changer" TargetMode="External"/><Relationship Id="rId20" Type="http://schemas.openxmlformats.org/officeDocument/2006/relationships/image" Target="../media/image34.png"/><Relationship Id="rId1" Type="http://schemas.openxmlformats.org/officeDocument/2006/relationships/slideLayout" Target="../slideLayouts/slideLayout44.xml"/><Relationship Id="rId6" Type="http://schemas.openxmlformats.org/officeDocument/2006/relationships/image" Target="../media/image26.png"/><Relationship Id="rId11" Type="http://schemas.openxmlformats.org/officeDocument/2006/relationships/image" Target="../media/image30.png"/><Relationship Id="rId5" Type="http://schemas.openxmlformats.org/officeDocument/2006/relationships/hyperlink" Target="http://fleitasarts.com/" TargetMode="External"/><Relationship Id="rId15" Type="http://schemas.openxmlformats.org/officeDocument/2006/relationships/hyperlink" Target="https://linkedin.com/in/hiramfleitas" TargetMode="External"/><Relationship Id="rId23" Type="http://schemas.openxmlformats.org/officeDocument/2006/relationships/image" Target="../media/image1.png"/><Relationship Id="rId10" Type="http://schemas.openxmlformats.org/officeDocument/2006/relationships/image" Target="../media/image29.png"/><Relationship Id="rId19" Type="http://schemas.openxmlformats.org/officeDocument/2006/relationships/hyperlink" Target="https://www.youracclaim.com/badges/776f54a0-8309-4fb5-ba7f-865e1f928b37/public_url" TargetMode="External"/><Relationship Id="rId4" Type="http://schemas.microsoft.com/office/2007/relationships/hdphoto" Target="../media/hdphoto2.wdp"/><Relationship Id="rId9" Type="http://schemas.openxmlformats.org/officeDocument/2006/relationships/image" Target="../media/image28.png"/><Relationship Id="rId14" Type="http://schemas.openxmlformats.org/officeDocument/2006/relationships/image" Target="../media/image32.png"/><Relationship Id="rId22" Type="http://schemas.openxmlformats.org/officeDocument/2006/relationships/image" Target="../media/image35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hyperlink" Target="https://aka.ms/AA3dz6b" TargetMode="External"/><Relationship Id="rId2" Type="http://schemas.openxmlformats.org/officeDocument/2006/relationships/hyperlink" Target="http://aka.ms/mlsqldev" TargetMode="Externa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sql/advanced-analytics/python/new-components-in-sql-server-to-support-python-integration" TargetMode="External"/><Relationship Id="rId2" Type="http://schemas.openxmlformats.org/officeDocument/2006/relationships/hyperlink" Target="https://github.com/Microsoft/SQL-Server-R-Services-Samples" TargetMode="Externa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docs.microsoft.com/azure/sql-database/sql-database-machine-learning-services-overview#signup" TargetMode="External"/><Relationship Id="rId5" Type="http://schemas.openxmlformats.org/officeDocument/2006/relationships/hyperlink" Target="https://docs.microsoft.com/machine-learning-server/python-reference/microsoftml/rx-logistic-regression" TargetMode="External"/><Relationship Id="rId4" Type="http://schemas.openxmlformats.org/officeDocument/2006/relationships/hyperlink" Target="https://docs.microsoft.com/sql/advanced-analytics/r/install-pretrained-models-sql-server" TargetMode="Externa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0.xml"/><Relationship Id="rId6" Type="http://schemas.openxmlformats.org/officeDocument/2006/relationships/hyperlink" Target="http://bit.ly/passml19" TargetMode="External"/><Relationship Id="rId5" Type="http://schemas.openxmlformats.org/officeDocument/2006/relationships/image" Target="../media/image23.png"/><Relationship Id="rId4" Type="http://schemas.microsoft.com/office/2007/relationships/hdphoto" Target="../media/hdphoto3.wdp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0B770CE-3AD2-2D48-8C7B-F26D812EFEF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Real-time in SQL Server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EAFC22A-6496-E745-A231-543E4C153F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611" y="2317394"/>
            <a:ext cx="5597115" cy="614029"/>
          </a:xfrm>
        </p:spPr>
        <p:txBody>
          <a:bodyPr/>
          <a:lstStyle/>
          <a:p>
            <a:r>
              <a:rPr lang="en-US" dirty="0"/>
              <a:t>Sentiment Prediction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7296E9-8CA3-934E-A079-3869DD5ADBB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04611" y="4108958"/>
            <a:ext cx="5361151" cy="390525"/>
          </a:xfrm>
        </p:spPr>
        <p:txBody>
          <a:bodyPr/>
          <a:lstStyle/>
          <a:p>
            <a:r>
              <a:rPr lang="en-US" dirty="0"/>
              <a:t>Hiram Fleitas</a:t>
            </a:r>
          </a:p>
        </p:txBody>
      </p:sp>
      <p:sp>
        <p:nvSpPr>
          <p:cNvPr id="5" name="Text Placeholder 2">
            <a:hlinkClick r:id="rId3"/>
            <a:extLst>
              <a:ext uri="{FF2B5EF4-FFF2-40B4-BE49-F238E27FC236}">
                <a16:creationId xmlns:a16="http://schemas.microsoft.com/office/drawing/2014/main" id="{BDC86C77-DC7F-4ABA-AEFB-E326B96F4361}"/>
              </a:ext>
            </a:extLst>
          </p:cNvPr>
          <p:cNvSpPr txBox="1">
            <a:spLocks/>
          </p:cNvSpPr>
          <p:nvPr/>
        </p:nvSpPr>
        <p:spPr>
          <a:xfrm>
            <a:off x="404610" y="4499483"/>
            <a:ext cx="5361151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accent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 marL="342900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0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638175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9223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1890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>
                <a:solidFill>
                  <a:schemeClr val="tx1"/>
                </a:solidFill>
              </a:rPr>
              <a:t>Download: </a:t>
            </a:r>
            <a:r>
              <a:rPr lang="en-US" sz="1800" dirty="0">
                <a:solidFill>
                  <a:schemeClr val="tx1"/>
                </a:solidFill>
              </a:rPr>
              <a:t>github.com/hfleitas</a:t>
            </a:r>
            <a:r>
              <a:rPr lang="en-US" sz="1800">
                <a:solidFill>
                  <a:schemeClr val="tx1"/>
                </a:solidFill>
              </a:rPr>
              <a:t>/seattle2019</a:t>
            </a:r>
            <a:endParaRPr lang="en-US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85077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D85F722-B96D-444E-9508-6966F8587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490" y="437936"/>
            <a:ext cx="2263608" cy="960878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A85E818-613B-8549-BC43-9DC01928F5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73570" y="437937"/>
            <a:ext cx="5497512" cy="4179576"/>
          </a:xfrm>
        </p:spPr>
        <p:txBody>
          <a:bodyPr/>
          <a:lstStyle/>
          <a:p>
            <a:pPr>
              <a:spcAft>
                <a:spcPts val="1800"/>
              </a:spcAft>
              <a:buFont typeface="+mj-lt"/>
              <a:buAutoNum type="arabicPeriod" startAt="8"/>
            </a:pPr>
            <a:r>
              <a:rPr lang="en-US" dirty="0" err="1"/>
              <a:t>HammerDB</a:t>
            </a:r>
            <a:r>
              <a:rPr lang="en-US" dirty="0"/>
              <a:t> 2016 vs 2017 vs 2019</a:t>
            </a:r>
          </a:p>
          <a:p>
            <a:pPr>
              <a:spcAft>
                <a:spcPts val="1800"/>
              </a:spcAft>
              <a:buFont typeface="+mj-lt"/>
              <a:buAutoNum type="arabicPeriod" startAt="8"/>
            </a:pPr>
            <a:r>
              <a:rPr lang="en-US" dirty="0"/>
              <a:t>Cognitive API</a:t>
            </a:r>
          </a:p>
          <a:p>
            <a:pPr>
              <a:spcAft>
                <a:spcPts val="1800"/>
              </a:spcAft>
              <a:buFont typeface="+mj-lt"/>
              <a:buAutoNum type="arabicPeriod" startAt="8"/>
            </a:pPr>
            <a:r>
              <a:rPr lang="en-US" dirty="0"/>
              <a:t>PDF</a:t>
            </a:r>
          </a:p>
          <a:p>
            <a:pPr>
              <a:spcAft>
                <a:spcPts val="1800"/>
              </a:spcAft>
              <a:buFont typeface="+mj-lt"/>
              <a:buAutoNum type="arabicPeriod" startAt="8"/>
            </a:pPr>
            <a:r>
              <a:rPr lang="en-US" dirty="0"/>
              <a:t>Paginated Report</a:t>
            </a:r>
          </a:p>
          <a:p>
            <a:pPr>
              <a:spcAft>
                <a:spcPts val="1800"/>
              </a:spcAft>
              <a:buAutoNum type="arabicPeriod" startAt="8"/>
            </a:pPr>
            <a:r>
              <a:rPr lang="en-US" dirty="0"/>
              <a:t>Streaming</a:t>
            </a:r>
          </a:p>
          <a:p>
            <a:pPr>
              <a:spcAft>
                <a:spcPts val="1800"/>
              </a:spcAft>
              <a:buAutoNum type="arabicPeriod" startAt="8"/>
            </a:pPr>
            <a:r>
              <a:rPr lang="en-US" dirty="0"/>
              <a:t>Spark</a:t>
            </a:r>
          </a:p>
        </p:txBody>
      </p:sp>
    </p:spTree>
    <p:extLst>
      <p:ext uri="{BB962C8B-B14F-4D97-AF65-F5344CB8AC3E}">
        <p14:creationId xmlns:p14="http://schemas.microsoft.com/office/powerpoint/2010/main" val="457664301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3E49508-95F9-2F4A-A728-68FCD2EF7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style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0E067A6D-34BF-3142-B449-95ABA0F540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8393910"/>
              </p:ext>
            </p:extLst>
          </p:nvPr>
        </p:nvGraphicFramePr>
        <p:xfrm>
          <a:off x="377039" y="1594593"/>
          <a:ext cx="8359617" cy="307216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86539">
                  <a:extLst>
                    <a:ext uri="{9D8B030D-6E8A-4147-A177-3AD203B41FA5}">
                      <a16:colId xmlns:a16="http://schemas.microsoft.com/office/drawing/2014/main" val="3310045158"/>
                    </a:ext>
                  </a:extLst>
                </a:gridCol>
                <a:gridCol w="2786539">
                  <a:extLst>
                    <a:ext uri="{9D8B030D-6E8A-4147-A177-3AD203B41FA5}">
                      <a16:colId xmlns:a16="http://schemas.microsoft.com/office/drawing/2014/main" val="558346684"/>
                    </a:ext>
                  </a:extLst>
                </a:gridCol>
                <a:gridCol w="2786539">
                  <a:extLst>
                    <a:ext uri="{9D8B030D-6E8A-4147-A177-3AD203B41FA5}">
                      <a16:colId xmlns:a16="http://schemas.microsoft.com/office/drawing/2014/main" val="471058550"/>
                    </a:ext>
                  </a:extLst>
                </a:gridCol>
              </a:tblGrid>
              <a:tr h="7451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B8232F"/>
                          </a:solidFill>
                          <a:effectLst/>
                          <a:uLnTx/>
                          <a:uFillTx/>
                          <a:latin typeface="Segoe UI Semibold" panose="020B0502040204020203" pitchFamily="34" charset="0"/>
                          <a:cs typeface="Segoe UI Semibold" panose="020B0502040204020203" pitchFamily="34" charset="0"/>
                        </a:rPr>
                        <a:t>Heading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B8232F"/>
                          </a:solidFill>
                          <a:effectLst/>
                          <a:uLnTx/>
                          <a:uFillTx/>
                          <a:latin typeface="Segoe UI Semibold" panose="020B0502040204020203" pitchFamily="34" charset="0"/>
                          <a:cs typeface="Segoe UI Semibold" panose="020B0502040204020203" pitchFamily="34" charset="0"/>
                        </a:rPr>
                        <a:t>Heading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B8232F"/>
                          </a:solidFill>
                          <a:effectLst/>
                          <a:uLnTx/>
                          <a:uFillTx/>
                          <a:latin typeface="Segoe UI Semibold" panose="020B0502040204020203" pitchFamily="34" charset="0"/>
                          <a:ea typeface="+mn-ea"/>
                          <a:cs typeface="Segoe UI Semibold" panose="020B0502040204020203" pitchFamily="34" charset="0"/>
                        </a:rPr>
                        <a:t>Heading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71227163"/>
                  </a:ext>
                </a:extLst>
              </a:tr>
              <a:tr h="46541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Table data here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Table data here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Table data here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41708328"/>
                  </a:ext>
                </a:extLst>
              </a:tr>
              <a:tr h="46541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Table data here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Table data here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Table data here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44979037"/>
                  </a:ext>
                </a:extLst>
              </a:tr>
              <a:tr h="46541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Table data here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Table data here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Table data here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63641488"/>
                  </a:ext>
                </a:extLst>
              </a:tr>
              <a:tr h="46541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Table data here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Table data here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Table data here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38486461"/>
                  </a:ext>
                </a:extLst>
              </a:tr>
              <a:tr h="46541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Table data here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Table data here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Table data here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63975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3011678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3E49508-95F9-2F4A-A728-68FCD2EF7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for Developer’s Software Code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A55B69C-86C8-D648-90AC-3A502B32F3F0}"/>
              </a:ext>
            </a:extLst>
          </p:cNvPr>
          <p:cNvSpPr/>
          <p:nvPr/>
        </p:nvSpPr>
        <p:spPr>
          <a:xfrm>
            <a:off x="312744" y="1571854"/>
            <a:ext cx="827420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763" lvl="0">
              <a:spcAft>
                <a:spcPts val="1200"/>
              </a:spcAft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Use this layout to show software code</a:t>
            </a:r>
          </a:p>
          <a:p>
            <a:pPr marL="4763" lvl="1">
              <a:spcAft>
                <a:spcPts val="1200"/>
              </a:spcAft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The font is Consolas, a monospace font</a:t>
            </a:r>
          </a:p>
          <a:p>
            <a:pPr marL="4763" lvl="1">
              <a:spcAft>
                <a:spcPts val="1200"/>
              </a:spcAft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The slide doesn’t use bullets but levels can be indented using the “Increase List Level” icon on the Home menu</a:t>
            </a:r>
          </a:p>
          <a:p>
            <a:pPr marL="4763">
              <a:spcAft>
                <a:spcPts val="1200"/>
              </a:spcAft>
            </a:pP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626111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16AB5F4-68F5-9B40-B708-7FA296995D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363" y="2409477"/>
            <a:ext cx="4105637" cy="180407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Video title here, Segoe UI 40pt</a:t>
            </a:r>
          </a:p>
        </p:txBody>
      </p:sp>
    </p:spTree>
    <p:extLst>
      <p:ext uri="{BB962C8B-B14F-4D97-AF65-F5344CB8AC3E}">
        <p14:creationId xmlns:p14="http://schemas.microsoft.com/office/powerpoint/2010/main" val="38331741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8456CDD-4C87-47DE-945E-FE9BD55CFBD5}"/>
              </a:ext>
            </a:extLst>
          </p:cNvPr>
          <p:cNvSpPr txBox="1"/>
          <p:nvPr/>
        </p:nvSpPr>
        <p:spPr>
          <a:xfrm>
            <a:off x="312744" y="2364870"/>
            <a:ext cx="4259256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cs typeface="Segoe UI Semibold" panose="020B0702040204020203" pitchFamily="34" charset="0"/>
              </a:rPr>
              <a:t>Add ML Features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cs typeface="Segoe UI Semibold" panose="020B0702040204020203" pitchFamily="34" charset="0"/>
              </a:rPr>
              <a:t>Grant Access &amp; Configure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cs typeface="Segoe UI Semibold" panose="020B0702040204020203" pitchFamily="34" charset="0"/>
              </a:rPr>
              <a:t>Install Pre-Trained Models</a:t>
            </a:r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35807E8D-4563-4E62-BAEB-07A1E79C7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4750" y="1464469"/>
            <a:ext cx="2272261" cy="741651"/>
          </a:xfrm>
        </p:spPr>
        <p:txBody>
          <a:bodyPr/>
          <a:lstStyle/>
          <a:p>
            <a:r>
              <a:rPr lang="en-US" dirty="0"/>
              <a:t>one</a:t>
            </a:r>
          </a:p>
        </p:txBody>
      </p:sp>
    </p:spTree>
    <p:extLst>
      <p:ext uri="{BB962C8B-B14F-4D97-AF65-F5344CB8AC3E}">
        <p14:creationId xmlns:p14="http://schemas.microsoft.com/office/powerpoint/2010/main" val="19678708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EC7ADD9-775F-4319-9340-B1F934AD80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57"/>
            <a:ext cx="9144000" cy="5141443"/>
          </a:xfrm>
          <a:prstGeom prst="rect">
            <a:avLst/>
          </a:prstGeom>
        </p:spPr>
      </p:pic>
      <p:pic>
        <p:nvPicPr>
          <p:cNvPr id="1026" name="Picture 2" descr="Related image">
            <a:hlinkClick r:id="rId4"/>
            <a:extLst>
              <a:ext uri="{FF2B5EF4-FFF2-40B4-BE49-F238E27FC236}">
                <a16:creationId xmlns:a16="http://schemas.microsoft.com/office/drawing/2014/main" id="{96064E0E-F91F-4DEC-9C66-F54B75BB2A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657" y="2994603"/>
            <a:ext cx="4122146" cy="1676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hlinkClick r:id="rId6"/>
            <a:extLst>
              <a:ext uri="{FF2B5EF4-FFF2-40B4-BE49-F238E27FC236}">
                <a16:creationId xmlns:a16="http://schemas.microsoft.com/office/drawing/2014/main" id="{5BCA4EEA-1DB1-4776-A9AD-D305F1D62F7F}"/>
              </a:ext>
            </a:extLst>
          </p:cNvPr>
          <p:cNvSpPr/>
          <p:nvPr/>
        </p:nvSpPr>
        <p:spPr>
          <a:xfrm>
            <a:off x="1114671" y="346533"/>
            <a:ext cx="2825031" cy="1677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6" name="Rectangle 5">
            <a:hlinkClick r:id="rId6" tooltip="Analyze"/>
            <a:extLst>
              <a:ext uri="{FF2B5EF4-FFF2-40B4-BE49-F238E27FC236}">
                <a16:creationId xmlns:a16="http://schemas.microsoft.com/office/drawing/2014/main" id="{03D7D6EF-6308-4804-820C-AC0C31B5A9F4}"/>
              </a:ext>
            </a:extLst>
          </p:cNvPr>
          <p:cNvSpPr/>
          <p:nvPr/>
        </p:nvSpPr>
        <p:spPr>
          <a:xfrm>
            <a:off x="293200" y="4722802"/>
            <a:ext cx="614715" cy="2999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19698289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D1A0AB3-FDEF-45A2-BC98-7135F9A701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8035" y="400050"/>
            <a:ext cx="6307931" cy="4343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FFE4508-F807-46CF-BAA2-8A30ADB7C2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487" y="397156"/>
            <a:ext cx="7077025" cy="4346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5063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cript-in-db-python">
            <a:hlinkClick r:id="rId3"/>
            <a:extLst>
              <a:ext uri="{FF2B5EF4-FFF2-40B4-BE49-F238E27FC236}">
                <a16:creationId xmlns:a16="http://schemas.microsoft.com/office/drawing/2014/main" id="{18CE7DDC-C1C2-47D0-88A2-26D02A2855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8163" y="829209"/>
            <a:ext cx="4334978" cy="1864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mote-sqlcc-from-python">
            <a:hlinkClick r:id="rId3"/>
            <a:extLst>
              <a:ext uri="{FF2B5EF4-FFF2-40B4-BE49-F238E27FC236}">
                <a16:creationId xmlns:a16="http://schemas.microsoft.com/office/drawing/2014/main" id="{47E59BBA-315B-4F19-8296-4C188BA46D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8749" y="2863577"/>
            <a:ext cx="5226502" cy="1864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2">
            <a:extLst>
              <a:ext uri="{FF2B5EF4-FFF2-40B4-BE49-F238E27FC236}">
                <a16:creationId xmlns:a16="http://schemas.microsoft.com/office/drawing/2014/main" id="{AE3288AD-9AB5-42CD-9047-9E3726B17B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653" y="160033"/>
            <a:ext cx="8481212" cy="499232"/>
          </a:xfrm>
        </p:spPr>
        <p:txBody>
          <a:bodyPr/>
          <a:lstStyle/>
          <a:p>
            <a:r>
              <a:rPr lang="en-US" sz="32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Execution Architecture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0E5AFB-C0CB-43BA-97B4-F0EAFF5742A8}"/>
              </a:ext>
            </a:extLst>
          </p:cNvPr>
          <p:cNvSpPr txBox="1"/>
          <p:nvPr/>
        </p:nvSpPr>
        <p:spPr>
          <a:xfrm>
            <a:off x="172653" y="4558725"/>
            <a:ext cx="50577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Learn more:</a:t>
            </a:r>
          </a:p>
          <a:p>
            <a:r>
              <a:rPr lang="en-US" sz="800" dirty="0">
                <a:hlinkClick r:id="rId3"/>
              </a:rPr>
              <a:t>https://docs.microsoft.com/en-us/sql/advanced-analytics/concepts/extension-python</a:t>
            </a:r>
            <a:endParaRPr lang="en-US" sz="800" dirty="0"/>
          </a:p>
          <a:p>
            <a:r>
              <a:rPr lang="en-US" sz="800" dirty="0">
                <a:hlinkClick r:id="rId6"/>
              </a:rPr>
              <a:t>https://docs.microsoft.com/en-us/sql/advanced-analytics/install/sql-server-machine-learning-services-2019</a:t>
            </a:r>
            <a:endParaRPr lang="en-US" sz="800" dirty="0"/>
          </a:p>
          <a:p>
            <a:r>
              <a:rPr lang="en-US" sz="800" dirty="0">
                <a:hlinkClick r:id="rId7"/>
              </a:rPr>
              <a:t>https://docs.microsoft.com/en-us/sql/advanced-analytics/data-collection-ml-troubleshooting-process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3926262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02453D8-A629-420F-999F-78076118B6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72"/>
            <a:ext cx="9144000" cy="513635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FCD5CB6-55A6-46B6-9001-40BF04B6DE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6255" y="1502602"/>
            <a:ext cx="2857500" cy="325040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05A32F4-7FA5-47AF-AFA8-EBF0E6102A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6253" y="1502601"/>
            <a:ext cx="2857501" cy="3250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6801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8134CEF-AED9-4405-AD0F-6AFE4900ED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2940"/>
          <a:stretch/>
        </p:blipFill>
        <p:spPr>
          <a:xfrm>
            <a:off x="0" y="554368"/>
            <a:ext cx="9144000" cy="23812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983C366-9B71-46E6-8EFD-2F4613EFAE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5987"/>
          <a:stretch/>
        </p:blipFill>
        <p:spPr>
          <a:xfrm>
            <a:off x="0" y="3381387"/>
            <a:ext cx="9144000" cy="1207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1689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1D36E8E-F4D8-4B03-88EF-BAEEE8AC3C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8739" y="907163"/>
            <a:ext cx="6172201" cy="3329174"/>
          </a:xfrm>
          <a:prstGeom prst="rect">
            <a:avLst/>
          </a:prstGeom>
        </p:spPr>
      </p:pic>
      <p:pic>
        <p:nvPicPr>
          <p:cNvPr id="7" name="Picture 6">
            <a:hlinkClick r:id="rId4"/>
            <a:extLst>
              <a:ext uri="{FF2B5EF4-FFF2-40B4-BE49-F238E27FC236}">
                <a16:creationId xmlns:a16="http://schemas.microsoft.com/office/drawing/2014/main" id="{34DD9519-3722-456F-9F99-2BA54CD5C8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822960"/>
            <a:ext cx="9144000" cy="3497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0404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hlinkClick r:id="rId3"/>
            <a:extLst>
              <a:ext uri="{FF2B5EF4-FFF2-40B4-BE49-F238E27FC236}">
                <a16:creationId xmlns:a16="http://schemas.microsoft.com/office/drawing/2014/main" id="{9988894F-DD32-4EB5-857D-13F18C7F97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812711"/>
            <a:ext cx="9144000" cy="3518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6008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877EB09-44A1-41D0-A199-EE34F8C206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1" t="943" b="428"/>
          <a:stretch/>
        </p:blipFill>
        <p:spPr>
          <a:xfrm>
            <a:off x="0" y="1057850"/>
            <a:ext cx="9144000" cy="302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3572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390614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37446D1-0E2B-4C62-BCC8-800160F13F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4859"/>
          <a:stretch/>
        </p:blipFill>
        <p:spPr>
          <a:xfrm>
            <a:off x="0" y="0"/>
            <a:ext cx="9144000" cy="12549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675CDAC-2847-4E2C-A55C-6425AFC863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0877" b="82838"/>
          <a:stretch/>
        </p:blipFill>
        <p:spPr>
          <a:xfrm>
            <a:off x="0" y="1249381"/>
            <a:ext cx="9144000" cy="86088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F295E9C-48F4-40C2-B431-398AC62DAE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8882" r="10877" b="49032"/>
          <a:stretch/>
        </p:blipFill>
        <p:spPr>
          <a:xfrm>
            <a:off x="0" y="2718419"/>
            <a:ext cx="9144000" cy="6062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2737B69-0EEE-4F48-B70B-8F34A74B96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120" r="10877" b="65794"/>
          <a:stretch/>
        </p:blipFill>
        <p:spPr>
          <a:xfrm>
            <a:off x="0" y="2110267"/>
            <a:ext cx="9144000" cy="60627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BDAAFC2-5FC0-4890-B14C-DCB4ADA637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5262" r="10877" b="32652"/>
          <a:stretch/>
        </p:blipFill>
        <p:spPr>
          <a:xfrm>
            <a:off x="0" y="3324689"/>
            <a:ext cx="9144000" cy="60627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1B04C51-08DD-417B-A704-27B8101287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1795" r="10877" b="16119"/>
          <a:stretch/>
        </p:blipFill>
        <p:spPr>
          <a:xfrm>
            <a:off x="0" y="3930960"/>
            <a:ext cx="9144000" cy="60627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3E4B1A3-0F56-47F6-91C2-BE7A81B4D67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7914" r="10877"/>
          <a:stretch/>
        </p:blipFill>
        <p:spPr>
          <a:xfrm>
            <a:off x="0" y="4537230"/>
            <a:ext cx="9144000" cy="60627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9419D0A-5546-40E0-9FC9-8AEF5BCCCF23}"/>
              </a:ext>
            </a:extLst>
          </p:cNvPr>
          <p:cNvSpPr/>
          <p:nvPr/>
        </p:nvSpPr>
        <p:spPr>
          <a:xfrm>
            <a:off x="104417" y="1197488"/>
            <a:ext cx="1702714" cy="264830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73873CC-F3A9-40F9-AA79-29B15841AF79}"/>
              </a:ext>
            </a:extLst>
          </p:cNvPr>
          <p:cNvSpPr/>
          <p:nvPr/>
        </p:nvSpPr>
        <p:spPr>
          <a:xfrm>
            <a:off x="2514370" y="4600574"/>
            <a:ext cx="445524" cy="516731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1337304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8456CDD-4C87-47DE-945E-FE9BD55CFBD5}"/>
              </a:ext>
            </a:extLst>
          </p:cNvPr>
          <p:cNvSpPr txBox="1"/>
          <p:nvPr/>
        </p:nvSpPr>
        <p:spPr>
          <a:xfrm>
            <a:off x="312744" y="2364870"/>
            <a:ext cx="4259256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cs typeface="Segoe UI Semibold" panose="020B0702040204020203" pitchFamily="34" charset="0"/>
              </a:rPr>
              <a:t>Requirements.txt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cs typeface="Segoe UI Semibold" panose="020B0702040204020203" pitchFamily="34" charset="0"/>
              </a:rPr>
              <a:t>Common Vulnerabilities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cs typeface="Segoe UI Semibold" panose="020B0702040204020203" pitchFamily="34" charset="0"/>
              </a:rPr>
              <a:t>Python Profiling</a:t>
            </a:r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35807E8D-4563-4E62-BAEB-07A1E79C7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4750" y="1464469"/>
            <a:ext cx="2272261" cy="741651"/>
          </a:xfrm>
        </p:spPr>
        <p:txBody>
          <a:bodyPr/>
          <a:lstStyle/>
          <a:p>
            <a:r>
              <a:rPr lang="en-US" dirty="0"/>
              <a:t>two</a:t>
            </a:r>
          </a:p>
        </p:txBody>
      </p:sp>
    </p:spTree>
    <p:extLst>
      <p:ext uri="{BB962C8B-B14F-4D97-AF65-F5344CB8AC3E}">
        <p14:creationId xmlns:p14="http://schemas.microsoft.com/office/powerpoint/2010/main" val="10550664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3AF2DF8-8D24-4A57-B946-2C329ED9CF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0" r="138"/>
          <a:stretch/>
        </p:blipFill>
        <p:spPr>
          <a:xfrm>
            <a:off x="0" y="720653"/>
            <a:ext cx="9144000" cy="370219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08E0D60-9277-4CD6-8080-D6ABF884CE6D}"/>
              </a:ext>
            </a:extLst>
          </p:cNvPr>
          <p:cNvSpPr/>
          <p:nvPr/>
        </p:nvSpPr>
        <p:spPr>
          <a:xfrm>
            <a:off x="6589037" y="3002280"/>
            <a:ext cx="1702714" cy="182880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97B1E0F-C921-41F8-B37F-20892E41EC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041" y="1538287"/>
            <a:ext cx="1881989" cy="2616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2189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7CF993F-E30B-4630-8AEB-95354877A1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8573" y="0"/>
            <a:ext cx="662685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9792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90F8FB-21CD-41F4-AA0C-ACC187611A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341" y="0"/>
            <a:ext cx="732931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9674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B61B4DE-C207-44E7-BFB5-FC8AE3429C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47924"/>
            <a:ext cx="9144000" cy="409557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08E0D60-9277-4CD6-8080-D6ABF884CE6D}"/>
              </a:ext>
            </a:extLst>
          </p:cNvPr>
          <p:cNvSpPr/>
          <p:nvPr/>
        </p:nvSpPr>
        <p:spPr>
          <a:xfrm>
            <a:off x="8348664" y="1997956"/>
            <a:ext cx="535780" cy="304800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CE5C037-658C-4299-802E-25F582D64D2D}"/>
              </a:ext>
            </a:extLst>
          </p:cNvPr>
          <p:cNvSpPr/>
          <p:nvPr/>
        </p:nvSpPr>
        <p:spPr>
          <a:xfrm>
            <a:off x="1608503" y="94744"/>
            <a:ext cx="5926994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763" lvl="0"/>
            <a:r>
              <a:rPr lang="en-US" sz="1600" dirty="0">
                <a:cs typeface="Consolas" panose="020B0609020204030204" pitchFamily="49" charset="0"/>
              </a:rPr>
              <a:t>Admin </a:t>
            </a:r>
            <a:r>
              <a:rPr lang="en-US" sz="1600" dirty="0" err="1">
                <a:cs typeface="Consolas" panose="020B0609020204030204" pitchFamily="49" charset="0"/>
              </a:rPr>
              <a:t>cmd</a:t>
            </a:r>
            <a:r>
              <a:rPr lang="en-US" sz="1600" dirty="0">
                <a:cs typeface="Consolas" panose="020B0609020204030204" pitchFamily="49" charset="0"/>
              </a:rPr>
              <a:t> or PowerShell:</a:t>
            </a:r>
          </a:p>
          <a:p>
            <a:pPr marL="4763" lvl="0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python.exe -m pip install -U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pkgname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==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x.y.z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763" lvl="0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python.exe -m pip list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82FDF7-303A-4271-9501-9BD9D4A297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63" y="1471613"/>
            <a:ext cx="2393516" cy="329326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DDDB2E2-5F46-483C-870D-8AF24F93F57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010"/>
          <a:stretch/>
        </p:blipFill>
        <p:spPr>
          <a:xfrm>
            <a:off x="4770874" y="2443433"/>
            <a:ext cx="2956784" cy="2605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669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2C78CF2-755A-4E74-BAA5-A1579BF82D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06" t="65555" r="7327" b="17482"/>
          <a:stretch/>
        </p:blipFill>
        <p:spPr>
          <a:xfrm>
            <a:off x="4636366" y="583761"/>
            <a:ext cx="3905589" cy="1274028"/>
          </a:xfrm>
          <a:prstGeom prst="rect">
            <a:avLst/>
          </a:prstGeom>
        </p:spPr>
      </p:pic>
      <p:sp>
        <p:nvSpPr>
          <p:cNvPr id="8" name="Title 2">
            <a:extLst>
              <a:ext uri="{FF2B5EF4-FFF2-40B4-BE49-F238E27FC236}">
                <a16:creationId xmlns:a16="http://schemas.microsoft.com/office/drawing/2014/main" id="{2DA29B6B-6EF2-4B4A-970C-D508F5A5B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745" y="437936"/>
            <a:ext cx="8481212" cy="614029"/>
          </a:xfrm>
        </p:spPr>
        <p:txBody>
          <a:bodyPr/>
          <a:lstStyle/>
          <a:p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Details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3C6EDB-4FDA-4084-BAC1-19434C76B3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043" y="2608007"/>
            <a:ext cx="4149391" cy="20746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2FAB07A-7A99-4DA6-BEF2-3AC335AA29A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235" t="67269" r="7098" b="13194"/>
          <a:stretch/>
        </p:blipFill>
        <p:spPr>
          <a:xfrm>
            <a:off x="4636366" y="3238206"/>
            <a:ext cx="3914485" cy="146735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F548BA0-CC9C-4B31-8176-C7673451E90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283" t="67639" r="7554" b="15744"/>
          <a:stretch/>
        </p:blipFill>
        <p:spPr>
          <a:xfrm>
            <a:off x="4636368" y="1923537"/>
            <a:ext cx="3894800" cy="1248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2493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9330770-D524-4AA0-BCE0-17C360CBA7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3846" b="32375"/>
          <a:stretch/>
        </p:blipFill>
        <p:spPr>
          <a:xfrm>
            <a:off x="0" y="660"/>
            <a:ext cx="9144000" cy="456630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C55D919-4A5E-44C1-8060-8EC26D8D4A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811" b="3375"/>
          <a:stretch/>
        </p:blipFill>
        <p:spPr>
          <a:xfrm>
            <a:off x="3328961" y="210839"/>
            <a:ext cx="2044898" cy="111144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114A02E-C3B6-4FB7-B7BE-D6496A72AF72}"/>
              </a:ext>
            </a:extLst>
          </p:cNvPr>
          <p:cNvSpPr/>
          <p:nvPr/>
        </p:nvSpPr>
        <p:spPr>
          <a:xfrm>
            <a:off x="3288507" y="185738"/>
            <a:ext cx="1529678" cy="366711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8230540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2B06229-9B1A-4078-8FDA-A9A8316B82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3846" b="45024"/>
          <a:stretch/>
        </p:blipFill>
        <p:spPr>
          <a:xfrm>
            <a:off x="0" y="715674"/>
            <a:ext cx="9144001" cy="3712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2464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D86EA57-379E-4FCE-B3DF-EB7EE81C31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500" t="8553" r="23780" b="5174"/>
          <a:stretch/>
        </p:blipFill>
        <p:spPr>
          <a:xfrm>
            <a:off x="1247376" y="0"/>
            <a:ext cx="664924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9947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hlinkClick r:id="rId2"/>
            <a:extLst>
              <a:ext uri="{FF2B5EF4-FFF2-40B4-BE49-F238E27FC236}">
                <a16:creationId xmlns:a16="http://schemas.microsoft.com/office/drawing/2014/main" id="{5B774B50-413E-4033-959E-68B594879238}"/>
              </a:ext>
            </a:extLst>
          </p:cNvPr>
          <p:cNvSpPr/>
          <p:nvPr/>
        </p:nvSpPr>
        <p:spPr>
          <a:xfrm>
            <a:off x="4043680" y="450850"/>
            <a:ext cx="1404620" cy="1841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hlinkClick r:id="rId3"/>
            <a:extLst>
              <a:ext uri="{FF2B5EF4-FFF2-40B4-BE49-F238E27FC236}">
                <a16:creationId xmlns:a16="http://schemas.microsoft.com/office/drawing/2014/main" id="{64DD4712-CCF4-4818-90A9-96AD9F92B78D}"/>
              </a:ext>
            </a:extLst>
          </p:cNvPr>
          <p:cNvSpPr/>
          <p:nvPr/>
        </p:nvSpPr>
        <p:spPr>
          <a:xfrm>
            <a:off x="5739130" y="450850"/>
            <a:ext cx="1404620" cy="1841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6">
            <a:hlinkClick r:id="rId4"/>
            <a:extLst>
              <a:ext uri="{FF2B5EF4-FFF2-40B4-BE49-F238E27FC236}">
                <a16:creationId xmlns:a16="http://schemas.microsoft.com/office/drawing/2014/main" id="{72CDAE1A-7300-461D-8DA0-2A22BCAD46E3}"/>
              </a:ext>
            </a:extLst>
          </p:cNvPr>
          <p:cNvSpPr/>
          <p:nvPr/>
        </p:nvSpPr>
        <p:spPr>
          <a:xfrm>
            <a:off x="7358380" y="450850"/>
            <a:ext cx="1404620" cy="1841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>
            <a:hlinkClick r:id="rId5"/>
            <a:extLst>
              <a:ext uri="{FF2B5EF4-FFF2-40B4-BE49-F238E27FC236}">
                <a16:creationId xmlns:a16="http://schemas.microsoft.com/office/drawing/2014/main" id="{A2E7D71E-D8CF-4471-B793-86CB75449B8A}"/>
              </a:ext>
            </a:extLst>
          </p:cNvPr>
          <p:cNvSpPr/>
          <p:nvPr/>
        </p:nvSpPr>
        <p:spPr>
          <a:xfrm>
            <a:off x="4043680" y="2851151"/>
            <a:ext cx="1404620" cy="1841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hlinkClick r:id="rId6"/>
            <a:extLst>
              <a:ext uri="{FF2B5EF4-FFF2-40B4-BE49-F238E27FC236}">
                <a16:creationId xmlns:a16="http://schemas.microsoft.com/office/drawing/2014/main" id="{871DB3E5-088A-4B04-9592-FB68F0980460}"/>
              </a:ext>
            </a:extLst>
          </p:cNvPr>
          <p:cNvSpPr/>
          <p:nvPr/>
        </p:nvSpPr>
        <p:spPr>
          <a:xfrm>
            <a:off x="5739130" y="2851150"/>
            <a:ext cx="1404620" cy="1841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hlinkClick r:id="rId7"/>
            <a:extLst>
              <a:ext uri="{FF2B5EF4-FFF2-40B4-BE49-F238E27FC236}">
                <a16:creationId xmlns:a16="http://schemas.microsoft.com/office/drawing/2014/main" id="{21AED553-4A14-44D4-A43E-92F71E8D90FF}"/>
              </a:ext>
            </a:extLst>
          </p:cNvPr>
          <p:cNvSpPr/>
          <p:nvPr/>
        </p:nvSpPr>
        <p:spPr>
          <a:xfrm>
            <a:off x="7358380" y="2851150"/>
            <a:ext cx="1404620" cy="1841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ectangle 20">
            <a:hlinkClick r:id="rId8"/>
            <a:extLst>
              <a:ext uri="{FF2B5EF4-FFF2-40B4-BE49-F238E27FC236}">
                <a16:creationId xmlns:a16="http://schemas.microsoft.com/office/drawing/2014/main" id="{1926A768-DDD3-4300-8A8D-DE74D880A2D8}"/>
              </a:ext>
            </a:extLst>
          </p:cNvPr>
          <p:cNvSpPr/>
          <p:nvPr/>
        </p:nvSpPr>
        <p:spPr>
          <a:xfrm>
            <a:off x="381000" y="3117850"/>
            <a:ext cx="2641600" cy="10541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288846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CFFFAE2-A8E6-431B-944E-5610A010E1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438" t="8508" r="23802" b="5173"/>
          <a:stretch/>
        </p:blipFill>
        <p:spPr>
          <a:xfrm>
            <a:off x="1246936" y="0"/>
            <a:ext cx="665012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0174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1339B6E-3A71-4B60-A02D-D583DF9EB9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436" t="8390" r="23803" b="5173"/>
          <a:stretch/>
        </p:blipFill>
        <p:spPr>
          <a:xfrm>
            <a:off x="1245305" y="0"/>
            <a:ext cx="664108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7786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ACC6747-AEE0-4B0C-A954-3902D2B217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440" t="8436" r="23865" b="5237"/>
          <a:stretch/>
        </p:blipFill>
        <p:spPr>
          <a:xfrm>
            <a:off x="1250703" y="0"/>
            <a:ext cx="6642594" cy="5143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5493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EB70014-E997-42E6-B05D-9F959E02AF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511" t="8500" r="23901" b="5363"/>
          <a:stretch/>
        </p:blipFill>
        <p:spPr>
          <a:xfrm>
            <a:off x="1249057" y="0"/>
            <a:ext cx="664588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1453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A947A21-CF7E-43D5-AE4A-CBE028BCF4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439" t="8437" r="23901" b="5300"/>
          <a:stretch/>
        </p:blipFill>
        <p:spPr>
          <a:xfrm>
            <a:off x="1250156" y="0"/>
            <a:ext cx="6643688" cy="5143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7789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8456CDD-4C87-47DE-945E-FE9BD55CFBD5}"/>
              </a:ext>
            </a:extLst>
          </p:cNvPr>
          <p:cNvSpPr txBox="1"/>
          <p:nvPr/>
        </p:nvSpPr>
        <p:spPr>
          <a:xfrm>
            <a:off x="312744" y="2364870"/>
            <a:ext cx="433662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cs typeface="Segoe UI Semibold" panose="020B0702040204020203" pitchFamily="34" charset="0"/>
              </a:rPr>
              <a:t>In-Database ML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cs typeface="Segoe UI Semibold" panose="020B0702040204020203" pitchFamily="34" charset="0"/>
              </a:rPr>
              <a:t>realtime_scoring_only = True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cs typeface="Segoe UI Semibold" panose="020B0702040204020203" pitchFamily="34" charset="0"/>
              </a:rPr>
              <a:t>sp_rxPredict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cs typeface="Segoe UI Semibold" panose="020B0702040204020203" pitchFamily="34" charset="0"/>
              </a:rPr>
              <a:t>Performance Metrics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2400" dirty="0">
              <a:cs typeface="Segoe UI Semibold" panose="020B0702040204020203" pitchFamily="34" charset="0"/>
            </a:endParaRPr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35807E8D-4563-4E62-BAEB-07A1E79C7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4750" y="1464469"/>
            <a:ext cx="2272261" cy="741651"/>
          </a:xfrm>
        </p:spPr>
        <p:txBody>
          <a:bodyPr/>
          <a:lstStyle/>
          <a:p>
            <a:r>
              <a:rPr lang="en-US" dirty="0"/>
              <a:t>three</a:t>
            </a:r>
          </a:p>
        </p:txBody>
      </p:sp>
    </p:spTree>
    <p:extLst>
      <p:ext uri="{BB962C8B-B14F-4D97-AF65-F5344CB8AC3E}">
        <p14:creationId xmlns:p14="http://schemas.microsoft.com/office/powerpoint/2010/main" val="8194710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0F4E6B-93B5-45A8-99E6-EFE860F9AF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1600" y="1166616"/>
            <a:ext cx="6620799" cy="281026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D7DF91E-F458-475F-B010-3FF9CBE2E916}"/>
              </a:ext>
            </a:extLst>
          </p:cNvPr>
          <p:cNvSpPr/>
          <p:nvPr/>
        </p:nvSpPr>
        <p:spPr>
          <a:xfrm>
            <a:off x="3663975" y="3021806"/>
            <a:ext cx="1196266" cy="202406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42112749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CCBCD1A-56A4-44D4-BCBC-B1A577DDF3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50" t="29133" r="64584" b="50000"/>
          <a:stretch/>
        </p:blipFill>
        <p:spPr>
          <a:xfrm>
            <a:off x="1994371" y="636390"/>
            <a:ext cx="4545100" cy="165808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09D9E67-38DB-4292-BDF6-7A1E3507CA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31" t="61468" r="60285" b="18956"/>
          <a:stretch/>
        </p:blipFill>
        <p:spPr>
          <a:xfrm>
            <a:off x="1994371" y="2571750"/>
            <a:ext cx="5155257" cy="155553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B86D4B2-E608-4267-8277-5C2D955CE361}"/>
              </a:ext>
            </a:extLst>
          </p:cNvPr>
          <p:cNvSpPr txBox="1"/>
          <p:nvPr/>
        </p:nvSpPr>
        <p:spPr>
          <a:xfrm>
            <a:off x="172653" y="4681835"/>
            <a:ext cx="66880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Learn more:</a:t>
            </a:r>
          </a:p>
          <a:p>
            <a:pPr lvl="0">
              <a:defRPr/>
            </a:pPr>
            <a:r>
              <a:rPr lang="en-US" sz="800" dirty="0">
                <a:hlinkClick r:id="rId4"/>
              </a:rPr>
              <a:t>https://blogs.msdn.microsoft.com/sqlserverstorageengine/2017/11/01/sentiment-analysis-with-python-in-sql-server-machine-learning-services</a:t>
            </a:r>
            <a:r>
              <a:rPr lang="en-US" sz="800" dirty="0"/>
              <a:t> </a:t>
            </a:r>
          </a:p>
          <a:p>
            <a:pPr lvl="0">
              <a:defRPr/>
            </a:pPr>
            <a:r>
              <a:rPr lang="en-US" sz="800" dirty="0">
                <a:hlinkClick r:id="rId5"/>
              </a:rPr>
              <a:t>https://sqlchoice.blob.core.windows.net/sqlchoice/static/tpcxbb_1gb.bak</a:t>
            </a:r>
            <a:r>
              <a:rPr lang="en-US" sz="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0703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B5747CC-43A5-4B28-94A5-F9ADCFBA7B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33" t="44147" r="60385" b="35922"/>
          <a:stretch/>
        </p:blipFill>
        <p:spPr>
          <a:xfrm>
            <a:off x="1879249" y="1739899"/>
            <a:ext cx="5385501" cy="166370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269B304-F6E0-4F31-8E47-7CAA1B4D505E}"/>
              </a:ext>
            </a:extLst>
          </p:cNvPr>
          <p:cNvSpPr txBox="1"/>
          <p:nvPr/>
        </p:nvSpPr>
        <p:spPr>
          <a:xfrm>
            <a:off x="172653" y="4681835"/>
            <a:ext cx="66880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Learn more:</a:t>
            </a:r>
          </a:p>
          <a:p>
            <a:pPr lvl="0">
              <a:defRPr/>
            </a:pPr>
            <a:r>
              <a:rPr lang="en-US" sz="800" dirty="0">
                <a:hlinkClick r:id="rId3"/>
              </a:rPr>
              <a:t>https://blogs.msdn.microsoft.com/sqlserverstorageengine/2017/11/01/sentiment-analysis-with-python-in-sql-server-machine-learning-services</a:t>
            </a:r>
            <a:r>
              <a:rPr lang="en-US" sz="800" dirty="0"/>
              <a:t> </a:t>
            </a:r>
          </a:p>
          <a:p>
            <a:pPr lvl="0">
              <a:defRPr/>
            </a:pPr>
            <a:r>
              <a:rPr lang="en-US" sz="800" dirty="0">
                <a:hlinkClick r:id="rId4"/>
              </a:rPr>
              <a:t>https://sqlchoice.blob.core.windows.net/sqlchoice/static/tpcxbb_1gb.bak</a:t>
            </a:r>
            <a:r>
              <a:rPr lang="en-US" sz="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577292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32B04E0-2339-41F0-8AD7-F4D66F40BEFF}"/>
              </a:ext>
            </a:extLst>
          </p:cNvPr>
          <p:cNvSpPr txBox="1"/>
          <p:nvPr/>
        </p:nvSpPr>
        <p:spPr>
          <a:xfrm>
            <a:off x="172653" y="4681835"/>
            <a:ext cx="66880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Learn more:</a:t>
            </a:r>
          </a:p>
          <a:p>
            <a:pPr lvl="0">
              <a:defRPr/>
            </a:pPr>
            <a:r>
              <a:rPr lang="en-US" sz="800" dirty="0">
                <a:hlinkClick r:id="rId2"/>
              </a:rPr>
              <a:t>https://blogs.msdn.microsoft.com/sqlserverstorageengine/2017/11/01/sentiment-analysis-with-python-in-sql-server-machine-learning-services</a:t>
            </a:r>
            <a:r>
              <a:rPr lang="en-US" sz="800" dirty="0"/>
              <a:t> </a:t>
            </a:r>
          </a:p>
          <a:p>
            <a:pPr lvl="0">
              <a:defRPr/>
            </a:pPr>
            <a:r>
              <a:rPr lang="en-US" sz="800" dirty="0">
                <a:hlinkClick r:id="rId3"/>
              </a:rPr>
              <a:t>https://sqlchoice.blob.core.windows.net/sqlchoice/static/tpcxbb_1gb.bak</a:t>
            </a:r>
            <a:r>
              <a:rPr lang="en-US" sz="800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275986-CE9F-48EB-9666-D59078BA3A7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03" t="18933" r="38715" b="12275"/>
          <a:stretch/>
        </p:blipFill>
        <p:spPr>
          <a:xfrm>
            <a:off x="1031425" y="0"/>
            <a:ext cx="7081150" cy="4732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3702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F7F875AF-FAC1-4F9D-85CD-4B7C884577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" y="0"/>
            <a:ext cx="9142191" cy="5143500"/>
          </a:xfrm>
          <a:prstGeom prst="rect">
            <a:avLst/>
          </a:prstGeom>
        </p:spPr>
      </p:pic>
      <p:sp>
        <p:nvSpPr>
          <p:cNvPr id="41" name="Rectangle 40">
            <a:hlinkClick r:id="rId3"/>
            <a:extLst>
              <a:ext uri="{FF2B5EF4-FFF2-40B4-BE49-F238E27FC236}">
                <a16:creationId xmlns:a16="http://schemas.microsoft.com/office/drawing/2014/main" id="{68EE56C9-6ACF-4D0B-AD38-4C31698D7C49}"/>
              </a:ext>
            </a:extLst>
          </p:cNvPr>
          <p:cNvSpPr/>
          <p:nvPr/>
        </p:nvSpPr>
        <p:spPr>
          <a:xfrm>
            <a:off x="4756025" y="1314806"/>
            <a:ext cx="841957" cy="1178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350" dirty="0">
              <a:solidFill>
                <a:srgbClr val="AFAFAF"/>
              </a:solidFill>
              <a:latin typeface="Segoe UI"/>
            </a:endParaRPr>
          </a:p>
        </p:txBody>
      </p:sp>
      <p:sp>
        <p:nvSpPr>
          <p:cNvPr id="42" name="Rectangle 41">
            <a:hlinkClick r:id="rId4"/>
            <a:extLst>
              <a:ext uri="{FF2B5EF4-FFF2-40B4-BE49-F238E27FC236}">
                <a16:creationId xmlns:a16="http://schemas.microsoft.com/office/drawing/2014/main" id="{2DBA0FFF-F002-4769-9A08-472C00E4C3A7}"/>
              </a:ext>
            </a:extLst>
          </p:cNvPr>
          <p:cNvSpPr/>
          <p:nvPr/>
        </p:nvSpPr>
        <p:spPr>
          <a:xfrm>
            <a:off x="5687856" y="1314806"/>
            <a:ext cx="381702" cy="1178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350" dirty="0">
              <a:solidFill>
                <a:srgbClr val="AFAFAF"/>
              </a:solidFill>
              <a:latin typeface="Segoe UI"/>
            </a:endParaRPr>
          </a:p>
        </p:txBody>
      </p:sp>
      <p:sp>
        <p:nvSpPr>
          <p:cNvPr id="43" name="Rectangle 42">
            <a:hlinkClick r:id="rId5"/>
            <a:extLst>
              <a:ext uri="{FF2B5EF4-FFF2-40B4-BE49-F238E27FC236}">
                <a16:creationId xmlns:a16="http://schemas.microsoft.com/office/drawing/2014/main" id="{1986E60A-9502-46E0-9731-94A6FE30FCB6}"/>
              </a:ext>
            </a:extLst>
          </p:cNvPr>
          <p:cNvSpPr/>
          <p:nvPr/>
        </p:nvSpPr>
        <p:spPr>
          <a:xfrm>
            <a:off x="6128983" y="1314806"/>
            <a:ext cx="343295" cy="1178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350" dirty="0">
              <a:solidFill>
                <a:srgbClr val="AFAFAF"/>
              </a:solidFill>
              <a:latin typeface="Segoe UI"/>
            </a:endParaRPr>
          </a:p>
        </p:txBody>
      </p:sp>
      <p:sp>
        <p:nvSpPr>
          <p:cNvPr id="44" name="Rectangle 43">
            <a:hlinkClick r:id="rId6"/>
            <a:extLst>
              <a:ext uri="{FF2B5EF4-FFF2-40B4-BE49-F238E27FC236}">
                <a16:creationId xmlns:a16="http://schemas.microsoft.com/office/drawing/2014/main" id="{4DB4ADF7-406D-48B9-AFFA-C4616A8BCBAE}"/>
              </a:ext>
            </a:extLst>
          </p:cNvPr>
          <p:cNvSpPr/>
          <p:nvPr/>
        </p:nvSpPr>
        <p:spPr>
          <a:xfrm>
            <a:off x="6531703" y="1314806"/>
            <a:ext cx="414916" cy="1178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350" dirty="0">
              <a:solidFill>
                <a:srgbClr val="AFAFAF"/>
              </a:solidFill>
              <a:latin typeface="Segoe UI"/>
            </a:endParaRPr>
          </a:p>
        </p:txBody>
      </p:sp>
      <p:sp>
        <p:nvSpPr>
          <p:cNvPr id="45" name="Rectangle 44">
            <a:hlinkClick r:id="rId7"/>
            <a:extLst>
              <a:ext uri="{FF2B5EF4-FFF2-40B4-BE49-F238E27FC236}">
                <a16:creationId xmlns:a16="http://schemas.microsoft.com/office/drawing/2014/main" id="{953123F1-5378-473E-A623-7A558FA8F248}"/>
              </a:ext>
            </a:extLst>
          </p:cNvPr>
          <p:cNvSpPr/>
          <p:nvPr/>
        </p:nvSpPr>
        <p:spPr>
          <a:xfrm>
            <a:off x="7041356" y="1314806"/>
            <a:ext cx="466726" cy="1178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350" dirty="0">
              <a:solidFill>
                <a:srgbClr val="AFAFAF"/>
              </a:solidFill>
              <a:latin typeface="Segoe UI"/>
            </a:endParaRPr>
          </a:p>
        </p:txBody>
      </p:sp>
      <p:sp>
        <p:nvSpPr>
          <p:cNvPr id="15" name="Rectangle 14">
            <a:hlinkClick r:id="rId8"/>
            <a:extLst>
              <a:ext uri="{FF2B5EF4-FFF2-40B4-BE49-F238E27FC236}">
                <a16:creationId xmlns:a16="http://schemas.microsoft.com/office/drawing/2014/main" id="{9FE78C64-7F18-4CC8-9E44-39E3B40A4738}"/>
              </a:ext>
            </a:extLst>
          </p:cNvPr>
          <p:cNvSpPr/>
          <p:nvPr/>
        </p:nvSpPr>
        <p:spPr>
          <a:xfrm>
            <a:off x="6984206" y="1451167"/>
            <a:ext cx="523876" cy="1178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350" dirty="0">
              <a:solidFill>
                <a:srgbClr val="AFAFAF"/>
              </a:solidFill>
              <a:latin typeface="Segoe UI"/>
            </a:endParaRPr>
          </a:p>
        </p:txBody>
      </p:sp>
      <p:sp>
        <p:nvSpPr>
          <p:cNvPr id="16" name="Rectangle 15">
            <a:hlinkClick r:id="rId9"/>
            <a:extLst>
              <a:ext uri="{FF2B5EF4-FFF2-40B4-BE49-F238E27FC236}">
                <a16:creationId xmlns:a16="http://schemas.microsoft.com/office/drawing/2014/main" id="{DB238B42-6F5B-4A82-8FFC-DF11E142E619}"/>
              </a:ext>
            </a:extLst>
          </p:cNvPr>
          <p:cNvSpPr/>
          <p:nvPr/>
        </p:nvSpPr>
        <p:spPr>
          <a:xfrm>
            <a:off x="927726" y="295206"/>
            <a:ext cx="770105" cy="119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350" dirty="0">
              <a:solidFill>
                <a:srgbClr val="AFAFAF"/>
              </a:solidFill>
              <a:latin typeface="Segoe UI"/>
            </a:endParaRPr>
          </a:p>
        </p:txBody>
      </p:sp>
      <p:sp>
        <p:nvSpPr>
          <p:cNvPr id="17" name="Rectangle 16">
            <a:hlinkClick r:id="rId9"/>
            <a:extLst>
              <a:ext uri="{FF2B5EF4-FFF2-40B4-BE49-F238E27FC236}">
                <a16:creationId xmlns:a16="http://schemas.microsoft.com/office/drawing/2014/main" id="{3386F39E-A5D0-446B-B938-25F467A30F5D}"/>
              </a:ext>
            </a:extLst>
          </p:cNvPr>
          <p:cNvSpPr/>
          <p:nvPr/>
        </p:nvSpPr>
        <p:spPr>
          <a:xfrm>
            <a:off x="1557081" y="1245393"/>
            <a:ext cx="1755238" cy="3236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350" dirty="0">
              <a:solidFill>
                <a:srgbClr val="AFAFAF"/>
              </a:solidFill>
              <a:latin typeface="Segoe UI"/>
            </a:endParaRPr>
          </a:p>
        </p:txBody>
      </p:sp>
      <p:sp>
        <p:nvSpPr>
          <p:cNvPr id="24" name="Rectangle 23">
            <a:hlinkClick r:id="rId10"/>
            <a:extLst>
              <a:ext uri="{FF2B5EF4-FFF2-40B4-BE49-F238E27FC236}">
                <a16:creationId xmlns:a16="http://schemas.microsoft.com/office/drawing/2014/main" id="{17772760-6988-42A4-A4C4-D73842F6B311}"/>
              </a:ext>
            </a:extLst>
          </p:cNvPr>
          <p:cNvSpPr/>
          <p:nvPr/>
        </p:nvSpPr>
        <p:spPr>
          <a:xfrm>
            <a:off x="1557081" y="1969293"/>
            <a:ext cx="5872419" cy="14406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350" dirty="0">
              <a:solidFill>
                <a:srgbClr val="AFAFAF"/>
              </a:solidFill>
              <a:latin typeface="Segoe UI"/>
            </a:endParaRPr>
          </a:p>
        </p:txBody>
      </p:sp>
      <p:sp>
        <p:nvSpPr>
          <p:cNvPr id="25" name="Rectangle 24">
            <a:hlinkClick r:id="rId11"/>
            <a:extLst>
              <a:ext uri="{FF2B5EF4-FFF2-40B4-BE49-F238E27FC236}">
                <a16:creationId xmlns:a16="http://schemas.microsoft.com/office/drawing/2014/main" id="{33BB8496-BB71-4AA9-A12B-77ACF0301C00}"/>
              </a:ext>
            </a:extLst>
          </p:cNvPr>
          <p:cNvSpPr/>
          <p:nvPr/>
        </p:nvSpPr>
        <p:spPr>
          <a:xfrm>
            <a:off x="1557081" y="3810204"/>
            <a:ext cx="5872419" cy="13332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350" dirty="0">
              <a:solidFill>
                <a:srgbClr val="AFAFAF"/>
              </a:solidFill>
              <a:latin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371232808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9B43A0B-942B-40B4-8021-D8BC33FEED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80" t="16878" r="64827" b="75253"/>
          <a:stretch/>
        </p:blipFill>
        <p:spPr>
          <a:xfrm>
            <a:off x="0" y="571890"/>
            <a:ext cx="4837235" cy="67539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B6FDD191-31AC-4011-B181-445FDA42F9F0}"/>
              </a:ext>
            </a:extLst>
          </p:cNvPr>
          <p:cNvGrpSpPr/>
          <p:nvPr/>
        </p:nvGrpSpPr>
        <p:grpSpPr>
          <a:xfrm>
            <a:off x="0" y="3601592"/>
            <a:ext cx="7469982" cy="1275965"/>
            <a:chOff x="1883568" y="3788569"/>
            <a:chExt cx="7469982" cy="127596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73EE72A-4A38-4A32-B49D-D5C280B6CF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822" t="62219" r="49238" b="27501"/>
            <a:stretch/>
          </p:blipFill>
          <p:spPr>
            <a:xfrm>
              <a:off x="1883569" y="3788569"/>
              <a:ext cx="7469981" cy="882363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C4A6879-D285-43B1-A3BC-8CE9724D65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822" t="89118" r="49238" b="5915"/>
            <a:stretch/>
          </p:blipFill>
          <p:spPr>
            <a:xfrm>
              <a:off x="1883568" y="4638177"/>
              <a:ext cx="7469981" cy="426357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9A055D7-BB5A-4086-B67F-838D2AE265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2590" t="62220" r="23951" b="24362"/>
            <a:stretch/>
          </p:blipFill>
          <p:spPr>
            <a:xfrm>
              <a:off x="8825702" y="3788569"/>
              <a:ext cx="527848" cy="1151731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B42D63C-CB3C-4490-811D-77265D90AED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0389" t="90897" r="23951" b="5916"/>
            <a:stretch/>
          </p:blipFill>
          <p:spPr>
            <a:xfrm>
              <a:off x="5437123" y="4788961"/>
              <a:ext cx="3916426" cy="273540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2D376A47-DF2A-443A-AA18-B4D649A88B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9006" y="577"/>
            <a:ext cx="5064994" cy="3895644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D6DB608-0CF5-42BC-8C4C-E910D7F00994}"/>
              </a:ext>
            </a:extLst>
          </p:cNvPr>
          <p:cNvSpPr/>
          <p:nvPr/>
        </p:nvSpPr>
        <p:spPr>
          <a:xfrm>
            <a:off x="6441281" y="4694171"/>
            <a:ext cx="500853" cy="202406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15089285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2E83556-3B61-49E4-B398-1257795E14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33" t="15794" r="15833" b="13077"/>
          <a:stretch/>
        </p:blipFill>
        <p:spPr>
          <a:xfrm>
            <a:off x="0" y="0"/>
            <a:ext cx="9144000" cy="4524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71523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E92B04F-B026-47BA-B14E-3F8ED84605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23" t="29841" r="1823" b="5513"/>
          <a:stretch/>
        </p:blipFill>
        <p:spPr>
          <a:xfrm>
            <a:off x="0" y="1012455"/>
            <a:ext cx="9144000" cy="345000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DFFCA6A-57DF-4A9F-981C-AA5FD87E59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68" t="19542" r="75105" b="78662"/>
          <a:stretch/>
        </p:blipFill>
        <p:spPr>
          <a:xfrm>
            <a:off x="2390919" y="411498"/>
            <a:ext cx="4362161" cy="204727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EA8912E6-A4A6-4C41-AE88-3A42BF49E91F}"/>
              </a:ext>
            </a:extLst>
          </p:cNvPr>
          <p:cNvGrpSpPr/>
          <p:nvPr/>
        </p:nvGrpSpPr>
        <p:grpSpPr>
          <a:xfrm>
            <a:off x="7666383" y="4202906"/>
            <a:ext cx="1360937" cy="259555"/>
            <a:chOff x="7666383" y="4202906"/>
            <a:chExt cx="1360937" cy="25955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5A93124-D002-46D7-8F84-042B22AB06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90287" t="92193" r="2446" b="5513"/>
            <a:stretch/>
          </p:blipFill>
          <p:spPr>
            <a:xfrm>
              <a:off x="7666383" y="4220817"/>
              <a:ext cx="1360937" cy="241644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69F0B52-8830-450B-97DD-46777E4495E2}"/>
                </a:ext>
              </a:extLst>
            </p:cNvPr>
            <p:cNvSpPr/>
            <p:nvPr/>
          </p:nvSpPr>
          <p:spPr>
            <a:xfrm>
              <a:off x="7666384" y="4202906"/>
              <a:ext cx="1360936" cy="259555"/>
            </a:xfrm>
            <a:prstGeom prst="rect">
              <a:avLst/>
            </a:prstGeom>
            <a:noFill/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</p:spTree>
    <p:extLst>
      <p:ext uri="{BB962C8B-B14F-4D97-AF65-F5344CB8AC3E}">
        <p14:creationId xmlns:p14="http://schemas.microsoft.com/office/powerpoint/2010/main" val="2568934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3FC2D2C-A9D0-461F-95D9-4D8070AFB0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73" t="27587" r="36460" b="34719"/>
          <a:stretch/>
        </p:blipFill>
        <p:spPr>
          <a:xfrm>
            <a:off x="635000" y="146050"/>
            <a:ext cx="7645401" cy="26280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E10F9F8-F989-4E19-86E5-11ADB2B068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74" t="266" r="953" b="436"/>
          <a:stretch/>
        </p:blipFill>
        <p:spPr>
          <a:xfrm>
            <a:off x="790574" y="2159000"/>
            <a:ext cx="2149475" cy="288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569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36B8A4-0AFA-4252-923B-30CF064738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72" t="15301" r="20764" b="13571"/>
          <a:stretch/>
        </p:blipFill>
        <p:spPr>
          <a:xfrm>
            <a:off x="0" y="157935"/>
            <a:ext cx="9144000" cy="482763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0146D47-8D67-4DDB-989B-6AE292876D94}"/>
              </a:ext>
            </a:extLst>
          </p:cNvPr>
          <p:cNvSpPr/>
          <p:nvPr/>
        </p:nvSpPr>
        <p:spPr>
          <a:xfrm>
            <a:off x="2451652" y="3521353"/>
            <a:ext cx="1674395" cy="202406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864ABB1-27AF-4B80-B5E0-A8095F71FF99}"/>
              </a:ext>
            </a:extLst>
          </p:cNvPr>
          <p:cNvSpPr/>
          <p:nvPr/>
        </p:nvSpPr>
        <p:spPr>
          <a:xfrm>
            <a:off x="2087217" y="3130414"/>
            <a:ext cx="1013792" cy="202406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323963334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CB51317-B1D9-4F48-8B72-6C4AD3FAEA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7064" y="1390136"/>
            <a:ext cx="5558891" cy="31514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6C19E25-5A9D-4B11-8FFA-2150BF8110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39" t="21078" r="54926" b="76967"/>
          <a:stretch/>
        </p:blipFill>
        <p:spPr>
          <a:xfrm>
            <a:off x="1411009" y="330200"/>
            <a:ext cx="6321982" cy="16657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F75555E-DDB0-46DB-BBA8-537519AD91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39" t="21078" r="54926" b="76967"/>
          <a:stretch/>
        </p:blipFill>
        <p:spPr>
          <a:xfrm>
            <a:off x="0" y="1223565"/>
            <a:ext cx="6321982" cy="166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57007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8FE62C4-8414-4065-83C5-3E7EA07C48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0"/>
            <a:ext cx="9144000" cy="5142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75852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C5AB42C-2283-4A19-992A-63E2A7BFB9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0"/>
            <a:ext cx="9144000" cy="5142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99280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B7E69BF-1475-40F9-8A3B-0321D0EEAF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922" r="1514"/>
          <a:stretch/>
        </p:blipFill>
        <p:spPr>
          <a:xfrm>
            <a:off x="-7321" y="0"/>
            <a:ext cx="915132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24846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B2B4D37-3A6A-4B78-96A6-AF559A2241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255"/>
          <a:stretch/>
        </p:blipFill>
        <p:spPr>
          <a:xfrm>
            <a:off x="152449" y="0"/>
            <a:ext cx="883910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764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8B162960-6E59-4870-B217-096995EEA11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25160" r="12928"/>
          <a:stretch/>
        </p:blipFill>
        <p:spPr>
          <a:xfrm>
            <a:off x="-11404" y="-3894"/>
            <a:ext cx="4775406" cy="5143500"/>
          </a:xfrm>
          <a:prstGeom prst="rect">
            <a:avLst/>
          </a:prstGeom>
        </p:spPr>
      </p:pic>
      <p:pic>
        <p:nvPicPr>
          <p:cNvPr id="23" name="Picture 22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7EDB1FF4-9B6C-4960-9802-A4AFC7ACB76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764" b="660"/>
          <a:stretch/>
        </p:blipFill>
        <p:spPr>
          <a:xfrm>
            <a:off x="2426694" y="-3894"/>
            <a:ext cx="2350976" cy="5143500"/>
          </a:xfrm>
          <a:prstGeom prst="rect">
            <a:avLst/>
          </a:prstGeom>
        </p:spPr>
      </p:pic>
      <p:sp>
        <p:nvSpPr>
          <p:cNvPr id="36" name="Rounded Rectangle 12">
            <a:extLst>
              <a:ext uri="{FF2B5EF4-FFF2-40B4-BE49-F238E27FC236}">
                <a16:creationId xmlns:a16="http://schemas.microsoft.com/office/drawing/2014/main" id="{AD5F885F-7E86-4ECD-8E69-EFB13D0ECEF8}"/>
              </a:ext>
            </a:extLst>
          </p:cNvPr>
          <p:cNvSpPr/>
          <p:nvPr/>
        </p:nvSpPr>
        <p:spPr>
          <a:xfrm>
            <a:off x="4334327" y="1717504"/>
            <a:ext cx="4392889" cy="284742"/>
          </a:xfrm>
          <a:prstGeom prst="round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685800">
              <a:lnSpc>
                <a:spcPct val="90000"/>
              </a:lnSpc>
              <a:defRPr/>
            </a:pPr>
            <a:r>
              <a:rPr lang="en-US" sz="2100" dirty="0">
                <a:solidFill>
                  <a:srgbClr val="262626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Link to Poll:</a:t>
            </a:r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3C96BFE6-5A7D-4327-BDCA-FBCA54AE15D8}"/>
              </a:ext>
            </a:extLst>
          </p:cNvPr>
          <p:cNvGrpSpPr/>
          <p:nvPr/>
        </p:nvGrpSpPr>
        <p:grpSpPr>
          <a:xfrm>
            <a:off x="5298040" y="724878"/>
            <a:ext cx="2465462" cy="648197"/>
            <a:chOff x="4644397" y="3138891"/>
            <a:chExt cx="2924000" cy="768752"/>
          </a:xfrm>
        </p:grpSpPr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66F1AF1F-EF1C-47BC-9DDF-E9DD32EA59AF}"/>
                </a:ext>
              </a:extLst>
            </p:cNvPr>
            <p:cNvGrpSpPr/>
            <p:nvPr/>
          </p:nvGrpSpPr>
          <p:grpSpPr>
            <a:xfrm>
              <a:off x="6804209" y="3138891"/>
              <a:ext cx="764188" cy="764188"/>
              <a:chOff x="5244547" y="2578127"/>
              <a:chExt cx="764188" cy="764188"/>
            </a:xfrm>
          </p:grpSpPr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D0796B94-ED94-4539-9BA0-2175AD28E470}"/>
                  </a:ext>
                </a:extLst>
              </p:cNvPr>
              <p:cNvSpPr/>
              <p:nvPr/>
            </p:nvSpPr>
            <p:spPr>
              <a:xfrm>
                <a:off x="5244547" y="2578127"/>
                <a:ext cx="764188" cy="764188"/>
              </a:xfrm>
              <a:prstGeom prst="ellipse">
                <a:avLst/>
              </a:prstGeom>
              <a:solidFill>
                <a:srgbClr val="2626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685800">
                  <a:defRPr/>
                </a:pPr>
                <a:endParaRPr lang="en-US" kern="0" dirty="0">
                  <a:solidFill>
                    <a:srgbClr val="AFAFAF"/>
                  </a:solidFill>
                  <a:latin typeface="Segoe UI"/>
                </a:endParaRPr>
              </a:p>
            </p:txBody>
          </p:sp>
          <p:sp>
            <p:nvSpPr>
              <p:cNvPr id="40" name="Shape 2683">
                <a:extLst>
                  <a:ext uri="{FF2B5EF4-FFF2-40B4-BE49-F238E27FC236}">
                    <a16:creationId xmlns:a16="http://schemas.microsoft.com/office/drawing/2014/main" id="{586C52D9-0604-4BD1-BE5D-8AD24301222F}"/>
                  </a:ext>
                </a:extLst>
              </p:cNvPr>
              <p:cNvSpPr/>
              <p:nvPr/>
            </p:nvSpPr>
            <p:spPr>
              <a:xfrm>
                <a:off x="5503927" y="2747585"/>
                <a:ext cx="314563" cy="4359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05" h="21528" extrusionOk="0">
                    <a:moveTo>
                      <a:pt x="13441" y="9294"/>
                    </a:moveTo>
                    <a:lnTo>
                      <a:pt x="13441" y="9784"/>
                    </a:lnTo>
                    <a:lnTo>
                      <a:pt x="1344" y="9784"/>
                    </a:lnTo>
                    <a:lnTo>
                      <a:pt x="1344" y="9294"/>
                    </a:lnTo>
                    <a:cubicBezTo>
                      <a:pt x="1344" y="7028"/>
                      <a:pt x="3696" y="5163"/>
                      <a:pt x="6720" y="4919"/>
                    </a:cubicBezTo>
                    <a:lnTo>
                      <a:pt x="6720" y="9784"/>
                    </a:lnTo>
                    <a:lnTo>
                      <a:pt x="8065" y="9784"/>
                    </a:lnTo>
                    <a:lnTo>
                      <a:pt x="8065" y="4919"/>
                    </a:lnTo>
                    <a:cubicBezTo>
                      <a:pt x="11089" y="5163"/>
                      <a:pt x="13441" y="7028"/>
                      <a:pt x="13441" y="9294"/>
                    </a:cubicBezTo>
                    <a:moveTo>
                      <a:pt x="13441" y="16145"/>
                    </a:moveTo>
                    <a:cubicBezTo>
                      <a:pt x="13441" y="18578"/>
                      <a:pt x="10733" y="20549"/>
                      <a:pt x="7393" y="20549"/>
                    </a:cubicBezTo>
                    <a:cubicBezTo>
                      <a:pt x="4052" y="20549"/>
                      <a:pt x="1344" y="18578"/>
                      <a:pt x="1344" y="16145"/>
                    </a:cubicBezTo>
                    <a:lnTo>
                      <a:pt x="1344" y="10762"/>
                    </a:lnTo>
                    <a:lnTo>
                      <a:pt x="13441" y="10762"/>
                    </a:lnTo>
                    <a:cubicBezTo>
                      <a:pt x="13441" y="10762"/>
                      <a:pt x="13441" y="16145"/>
                      <a:pt x="13441" y="16145"/>
                    </a:cubicBezTo>
                    <a:close/>
                    <a:moveTo>
                      <a:pt x="21134" y="48"/>
                    </a:moveTo>
                    <a:cubicBezTo>
                      <a:pt x="20801" y="-72"/>
                      <a:pt x="20436" y="41"/>
                      <a:pt x="20232" y="268"/>
                    </a:cubicBezTo>
                    <a:cubicBezTo>
                      <a:pt x="18723" y="1944"/>
                      <a:pt x="16716" y="3504"/>
                      <a:pt x="13069" y="2006"/>
                    </a:cubicBezTo>
                    <a:cubicBezTo>
                      <a:pt x="10993" y="1153"/>
                      <a:pt x="9603" y="1431"/>
                      <a:pt x="8642" y="1862"/>
                    </a:cubicBezTo>
                    <a:cubicBezTo>
                      <a:pt x="7655" y="2307"/>
                      <a:pt x="6969" y="3089"/>
                      <a:pt x="6778" y="3935"/>
                    </a:cubicBezTo>
                    <a:cubicBezTo>
                      <a:pt x="2984" y="4162"/>
                      <a:pt x="0" y="6473"/>
                      <a:pt x="0" y="9294"/>
                    </a:cubicBezTo>
                    <a:lnTo>
                      <a:pt x="0" y="16145"/>
                    </a:lnTo>
                    <a:cubicBezTo>
                      <a:pt x="0" y="19118"/>
                      <a:pt x="3310" y="21528"/>
                      <a:pt x="7393" y="21528"/>
                    </a:cubicBezTo>
                    <a:cubicBezTo>
                      <a:pt x="11475" y="21528"/>
                      <a:pt x="14785" y="19118"/>
                      <a:pt x="14785" y="16145"/>
                    </a:cubicBezTo>
                    <a:lnTo>
                      <a:pt x="14785" y="9294"/>
                    </a:lnTo>
                    <a:cubicBezTo>
                      <a:pt x="14785" y="6507"/>
                      <a:pt x="11875" y="4215"/>
                      <a:pt x="8146" y="3940"/>
                    </a:cubicBezTo>
                    <a:cubicBezTo>
                      <a:pt x="8301" y="3479"/>
                      <a:pt x="8690" y="2991"/>
                      <a:pt x="9348" y="2695"/>
                    </a:cubicBezTo>
                    <a:cubicBezTo>
                      <a:pt x="10308" y="2263"/>
                      <a:pt x="10946" y="2328"/>
                      <a:pt x="12468" y="2882"/>
                    </a:cubicBezTo>
                    <a:cubicBezTo>
                      <a:pt x="15022" y="3811"/>
                      <a:pt x="16657" y="3572"/>
                      <a:pt x="17947" y="3206"/>
                    </a:cubicBezTo>
                    <a:cubicBezTo>
                      <a:pt x="19526" y="2759"/>
                      <a:pt x="20650" y="1847"/>
                      <a:pt x="21434" y="705"/>
                    </a:cubicBezTo>
                    <a:cubicBezTo>
                      <a:pt x="21600" y="463"/>
                      <a:pt x="21466" y="170"/>
                      <a:pt x="21134" y="48"/>
                    </a:cubicBezTo>
                    <a:moveTo>
                      <a:pt x="7393" y="18592"/>
                    </a:moveTo>
                    <a:cubicBezTo>
                      <a:pt x="8134" y="18592"/>
                      <a:pt x="8737" y="18153"/>
                      <a:pt x="8737" y="17613"/>
                    </a:cubicBezTo>
                    <a:cubicBezTo>
                      <a:pt x="8737" y="17073"/>
                      <a:pt x="8134" y="16635"/>
                      <a:pt x="7393" y="16635"/>
                    </a:cubicBezTo>
                    <a:cubicBezTo>
                      <a:pt x="6650" y="16635"/>
                      <a:pt x="6048" y="17073"/>
                      <a:pt x="6048" y="17613"/>
                    </a:cubicBezTo>
                    <a:cubicBezTo>
                      <a:pt x="6048" y="18153"/>
                      <a:pt x="6650" y="18592"/>
                      <a:pt x="7393" y="18592"/>
                    </a:cubicBezTo>
                  </a:path>
                </a:pathLst>
              </a:custGeom>
              <a:solidFill>
                <a:srgbClr val="FFFFFF"/>
              </a:solidFill>
              <a:ln w="12700">
                <a:noFill/>
                <a:miter lim="400000"/>
              </a:ln>
            </p:spPr>
            <p:txBody>
              <a:bodyPr lIns="19045" tIns="19045" rIns="19045" bIns="19045" anchor="ctr"/>
              <a:lstStyle/>
              <a:p>
                <a:pPr defTabSz="228527"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1500" kern="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p:grp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2C9F95F8-96C7-4DEC-B7C2-EAB5F8D86059}"/>
                </a:ext>
              </a:extLst>
            </p:cNvPr>
            <p:cNvGrpSpPr/>
            <p:nvPr/>
          </p:nvGrpSpPr>
          <p:grpSpPr>
            <a:xfrm>
              <a:off x="5724303" y="3143455"/>
              <a:ext cx="764188" cy="764188"/>
              <a:chOff x="5244547" y="3559542"/>
              <a:chExt cx="764188" cy="764188"/>
            </a:xfrm>
          </p:grpSpPr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D34B5279-81C8-4AD5-A69A-1B24E99506EA}"/>
                  </a:ext>
                </a:extLst>
              </p:cNvPr>
              <p:cNvSpPr/>
              <p:nvPr/>
            </p:nvSpPr>
            <p:spPr>
              <a:xfrm>
                <a:off x="5244547" y="3559542"/>
                <a:ext cx="764188" cy="764188"/>
              </a:xfrm>
              <a:prstGeom prst="ellipse">
                <a:avLst/>
              </a:prstGeom>
              <a:solidFill>
                <a:srgbClr val="2626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685800">
                  <a:defRPr/>
                </a:pPr>
                <a:endParaRPr lang="en-US" kern="0" dirty="0">
                  <a:solidFill>
                    <a:srgbClr val="AFAFAF"/>
                  </a:solidFill>
                  <a:latin typeface="Segoe UI"/>
                </a:endParaRPr>
              </a:p>
            </p:txBody>
          </p:sp>
          <p:sp>
            <p:nvSpPr>
              <p:cNvPr id="41" name="Shape 2847">
                <a:extLst>
                  <a:ext uri="{FF2B5EF4-FFF2-40B4-BE49-F238E27FC236}">
                    <a16:creationId xmlns:a16="http://schemas.microsoft.com/office/drawing/2014/main" id="{670F1926-B6F3-49D3-8D3F-351A9326206E}"/>
                  </a:ext>
                </a:extLst>
              </p:cNvPr>
              <p:cNvSpPr/>
              <p:nvPr/>
            </p:nvSpPr>
            <p:spPr>
              <a:xfrm>
                <a:off x="5436357" y="3761292"/>
                <a:ext cx="377961" cy="3779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634" y="6292"/>
                    </a:moveTo>
                    <a:cubicBezTo>
                      <a:pt x="18643" y="6159"/>
                      <a:pt x="18655" y="6026"/>
                      <a:pt x="18655" y="5891"/>
                    </a:cubicBezTo>
                    <a:cubicBezTo>
                      <a:pt x="18655" y="2638"/>
                      <a:pt x="16017" y="0"/>
                      <a:pt x="12764" y="0"/>
                    </a:cubicBezTo>
                    <a:cubicBezTo>
                      <a:pt x="10499" y="0"/>
                      <a:pt x="8536" y="1279"/>
                      <a:pt x="7550" y="3153"/>
                    </a:cubicBezTo>
                    <a:cubicBezTo>
                      <a:pt x="7185" y="3021"/>
                      <a:pt x="6793" y="2945"/>
                      <a:pt x="6382" y="2945"/>
                    </a:cubicBezTo>
                    <a:cubicBezTo>
                      <a:pt x="4484" y="2945"/>
                      <a:pt x="2945" y="4484"/>
                      <a:pt x="2945" y="6382"/>
                    </a:cubicBezTo>
                    <a:cubicBezTo>
                      <a:pt x="2945" y="6629"/>
                      <a:pt x="2973" y="6869"/>
                      <a:pt x="3022" y="7101"/>
                    </a:cubicBezTo>
                    <a:cubicBezTo>
                      <a:pt x="1267" y="7686"/>
                      <a:pt x="0" y="9339"/>
                      <a:pt x="0" y="11291"/>
                    </a:cubicBezTo>
                    <a:cubicBezTo>
                      <a:pt x="0" y="13731"/>
                      <a:pt x="1978" y="15709"/>
                      <a:pt x="4418" y="15709"/>
                    </a:cubicBezTo>
                    <a:lnTo>
                      <a:pt x="8836" y="15709"/>
                    </a:lnTo>
                    <a:cubicBezTo>
                      <a:pt x="9108" y="15709"/>
                      <a:pt x="9327" y="15489"/>
                      <a:pt x="9327" y="15218"/>
                    </a:cubicBezTo>
                    <a:cubicBezTo>
                      <a:pt x="9327" y="14947"/>
                      <a:pt x="9108" y="14727"/>
                      <a:pt x="8836" y="14727"/>
                    </a:cubicBezTo>
                    <a:lnTo>
                      <a:pt x="4418" y="14727"/>
                    </a:lnTo>
                    <a:cubicBezTo>
                      <a:pt x="2524" y="14727"/>
                      <a:pt x="982" y="13185"/>
                      <a:pt x="982" y="11291"/>
                    </a:cubicBezTo>
                    <a:cubicBezTo>
                      <a:pt x="982" y="9810"/>
                      <a:pt x="1926" y="8502"/>
                      <a:pt x="3333" y="8033"/>
                    </a:cubicBezTo>
                    <a:lnTo>
                      <a:pt x="4165" y="7756"/>
                    </a:lnTo>
                    <a:lnTo>
                      <a:pt x="3982" y="6897"/>
                    </a:lnTo>
                    <a:cubicBezTo>
                      <a:pt x="3946" y="6725"/>
                      <a:pt x="3927" y="6551"/>
                      <a:pt x="3927" y="6382"/>
                    </a:cubicBezTo>
                    <a:cubicBezTo>
                      <a:pt x="3927" y="5028"/>
                      <a:pt x="5028" y="3927"/>
                      <a:pt x="6382" y="3927"/>
                    </a:cubicBezTo>
                    <a:cubicBezTo>
                      <a:pt x="6662" y="3927"/>
                      <a:pt x="6942" y="3977"/>
                      <a:pt x="7215" y="4077"/>
                    </a:cubicBezTo>
                    <a:lnTo>
                      <a:pt x="8019" y="4368"/>
                    </a:lnTo>
                    <a:lnTo>
                      <a:pt x="8418" y="3611"/>
                    </a:lnTo>
                    <a:cubicBezTo>
                      <a:pt x="9272" y="1989"/>
                      <a:pt x="10937" y="982"/>
                      <a:pt x="12764" y="982"/>
                    </a:cubicBezTo>
                    <a:cubicBezTo>
                      <a:pt x="15470" y="982"/>
                      <a:pt x="17673" y="3184"/>
                      <a:pt x="17673" y="5891"/>
                    </a:cubicBezTo>
                    <a:cubicBezTo>
                      <a:pt x="17673" y="5977"/>
                      <a:pt x="17666" y="6060"/>
                      <a:pt x="17660" y="6145"/>
                    </a:cubicBezTo>
                    <a:lnTo>
                      <a:pt x="17655" y="6229"/>
                    </a:lnTo>
                    <a:lnTo>
                      <a:pt x="17610" y="6920"/>
                    </a:lnTo>
                    <a:lnTo>
                      <a:pt x="18245" y="7194"/>
                    </a:lnTo>
                    <a:cubicBezTo>
                      <a:pt x="19686" y="7816"/>
                      <a:pt x="20618" y="9232"/>
                      <a:pt x="20618" y="10800"/>
                    </a:cubicBezTo>
                    <a:cubicBezTo>
                      <a:pt x="20618" y="12965"/>
                      <a:pt x="18856" y="14727"/>
                      <a:pt x="16691" y="14727"/>
                    </a:cubicBezTo>
                    <a:lnTo>
                      <a:pt x="12764" y="14727"/>
                    </a:lnTo>
                    <a:cubicBezTo>
                      <a:pt x="12492" y="14727"/>
                      <a:pt x="12273" y="14947"/>
                      <a:pt x="12273" y="15218"/>
                    </a:cubicBezTo>
                    <a:cubicBezTo>
                      <a:pt x="12273" y="15489"/>
                      <a:pt x="12492" y="15709"/>
                      <a:pt x="12764" y="15709"/>
                    </a:cubicBezTo>
                    <a:lnTo>
                      <a:pt x="16691" y="15709"/>
                    </a:lnTo>
                    <a:cubicBezTo>
                      <a:pt x="19401" y="15709"/>
                      <a:pt x="21600" y="13511"/>
                      <a:pt x="21600" y="10800"/>
                    </a:cubicBezTo>
                    <a:cubicBezTo>
                      <a:pt x="21600" y="8780"/>
                      <a:pt x="20378" y="7045"/>
                      <a:pt x="18634" y="6292"/>
                    </a:cubicBezTo>
                    <a:moveTo>
                      <a:pt x="13745" y="17673"/>
                    </a:moveTo>
                    <a:cubicBezTo>
                      <a:pt x="13610" y="17673"/>
                      <a:pt x="13488" y="17728"/>
                      <a:pt x="13398" y="17817"/>
                    </a:cubicBezTo>
                    <a:lnTo>
                      <a:pt x="11291" y="19924"/>
                    </a:lnTo>
                    <a:lnTo>
                      <a:pt x="11291" y="8346"/>
                    </a:lnTo>
                    <a:cubicBezTo>
                      <a:pt x="11291" y="8074"/>
                      <a:pt x="11071" y="7855"/>
                      <a:pt x="10800" y="7855"/>
                    </a:cubicBezTo>
                    <a:cubicBezTo>
                      <a:pt x="10529" y="7855"/>
                      <a:pt x="10309" y="8074"/>
                      <a:pt x="10309" y="8346"/>
                    </a:cubicBezTo>
                    <a:lnTo>
                      <a:pt x="10309" y="19924"/>
                    </a:lnTo>
                    <a:lnTo>
                      <a:pt x="8202" y="17817"/>
                    </a:lnTo>
                    <a:cubicBezTo>
                      <a:pt x="8113" y="17728"/>
                      <a:pt x="7990" y="17673"/>
                      <a:pt x="7855" y="17673"/>
                    </a:cubicBezTo>
                    <a:cubicBezTo>
                      <a:pt x="7583" y="17673"/>
                      <a:pt x="7364" y="17893"/>
                      <a:pt x="7364" y="18164"/>
                    </a:cubicBezTo>
                    <a:cubicBezTo>
                      <a:pt x="7364" y="18300"/>
                      <a:pt x="7419" y="18422"/>
                      <a:pt x="7507" y="18511"/>
                    </a:cubicBezTo>
                    <a:lnTo>
                      <a:pt x="10453" y="21456"/>
                    </a:lnTo>
                    <a:cubicBezTo>
                      <a:pt x="10542" y="21545"/>
                      <a:pt x="10664" y="21600"/>
                      <a:pt x="10800" y="21600"/>
                    </a:cubicBezTo>
                    <a:cubicBezTo>
                      <a:pt x="10936" y="21600"/>
                      <a:pt x="11058" y="21545"/>
                      <a:pt x="11147" y="21456"/>
                    </a:cubicBezTo>
                    <a:lnTo>
                      <a:pt x="14093" y="18511"/>
                    </a:lnTo>
                    <a:cubicBezTo>
                      <a:pt x="14182" y="18422"/>
                      <a:pt x="14236" y="18300"/>
                      <a:pt x="14236" y="18164"/>
                    </a:cubicBezTo>
                    <a:cubicBezTo>
                      <a:pt x="14236" y="17893"/>
                      <a:pt x="14017" y="17673"/>
                      <a:pt x="13745" y="17673"/>
                    </a:cubicBezTo>
                  </a:path>
                </a:pathLst>
              </a:custGeom>
              <a:solidFill>
                <a:srgbClr val="FFFFFF"/>
              </a:solidFill>
              <a:ln w="12700">
                <a:noFill/>
                <a:miter lim="400000"/>
              </a:ln>
            </p:spPr>
            <p:txBody>
              <a:bodyPr lIns="19045" tIns="19045" rIns="19045" bIns="19045" anchor="ctr"/>
              <a:lstStyle/>
              <a:p>
                <a:pPr defTabSz="228527"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1500" kern="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p:grp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0E9954BC-2D9B-4A4B-81EB-6F50F0EA9BE5}"/>
                </a:ext>
              </a:extLst>
            </p:cNvPr>
            <p:cNvGrpSpPr/>
            <p:nvPr/>
          </p:nvGrpSpPr>
          <p:grpSpPr>
            <a:xfrm>
              <a:off x="4644397" y="3142017"/>
              <a:ext cx="764188" cy="764188"/>
              <a:chOff x="5244547" y="4562662"/>
              <a:chExt cx="764188" cy="764188"/>
            </a:xfrm>
          </p:grpSpPr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FA2EF3BC-0CC4-4479-AB6A-1404E456C06F}"/>
                  </a:ext>
                </a:extLst>
              </p:cNvPr>
              <p:cNvSpPr/>
              <p:nvPr/>
            </p:nvSpPr>
            <p:spPr>
              <a:xfrm>
                <a:off x="5244547" y="4562662"/>
                <a:ext cx="764188" cy="764188"/>
              </a:xfrm>
              <a:prstGeom prst="ellipse">
                <a:avLst/>
              </a:prstGeom>
              <a:solidFill>
                <a:srgbClr val="2626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685800">
                  <a:defRPr/>
                </a:pPr>
                <a:endParaRPr lang="en-US" kern="0" dirty="0">
                  <a:solidFill>
                    <a:srgbClr val="AFAFAF"/>
                  </a:solidFill>
                  <a:latin typeface="Segoe UI"/>
                </a:endParaRPr>
              </a:p>
            </p:txBody>
          </p:sp>
          <p:sp>
            <p:nvSpPr>
              <p:cNvPr id="42" name="Shape 2643">
                <a:extLst>
                  <a:ext uri="{FF2B5EF4-FFF2-40B4-BE49-F238E27FC236}">
                    <a16:creationId xmlns:a16="http://schemas.microsoft.com/office/drawing/2014/main" id="{F5038055-EDE5-4625-A007-933096BCD933}"/>
                  </a:ext>
                </a:extLst>
              </p:cNvPr>
              <p:cNvSpPr/>
              <p:nvPr/>
            </p:nvSpPr>
            <p:spPr>
              <a:xfrm>
                <a:off x="5517474" y="4737327"/>
                <a:ext cx="222876" cy="40860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700" y="1473"/>
                    </a:moveTo>
                    <a:lnTo>
                      <a:pt x="9900" y="1473"/>
                    </a:lnTo>
                    <a:cubicBezTo>
                      <a:pt x="9403" y="1473"/>
                      <a:pt x="9000" y="1692"/>
                      <a:pt x="9000" y="1964"/>
                    </a:cubicBezTo>
                    <a:cubicBezTo>
                      <a:pt x="9000" y="2235"/>
                      <a:pt x="9403" y="2455"/>
                      <a:pt x="9900" y="2455"/>
                    </a:cubicBezTo>
                    <a:lnTo>
                      <a:pt x="11700" y="2455"/>
                    </a:lnTo>
                    <a:cubicBezTo>
                      <a:pt x="12197" y="2455"/>
                      <a:pt x="12600" y="2235"/>
                      <a:pt x="12600" y="1964"/>
                    </a:cubicBezTo>
                    <a:cubicBezTo>
                      <a:pt x="12600" y="1692"/>
                      <a:pt x="12197" y="1473"/>
                      <a:pt x="11700" y="1473"/>
                    </a:cubicBezTo>
                    <a:moveTo>
                      <a:pt x="19800" y="2945"/>
                    </a:moveTo>
                    <a:lnTo>
                      <a:pt x="1800" y="2945"/>
                    </a:lnTo>
                    <a:lnTo>
                      <a:pt x="1800" y="1964"/>
                    </a:lnTo>
                    <a:cubicBezTo>
                      <a:pt x="1800" y="1422"/>
                      <a:pt x="2605" y="982"/>
                      <a:pt x="3600" y="982"/>
                    </a:cubicBezTo>
                    <a:lnTo>
                      <a:pt x="18000" y="982"/>
                    </a:lnTo>
                    <a:cubicBezTo>
                      <a:pt x="18993" y="982"/>
                      <a:pt x="19800" y="1422"/>
                      <a:pt x="19800" y="1964"/>
                    </a:cubicBezTo>
                    <a:cubicBezTo>
                      <a:pt x="19800" y="1964"/>
                      <a:pt x="19800" y="2945"/>
                      <a:pt x="19800" y="2945"/>
                    </a:cubicBezTo>
                    <a:close/>
                    <a:moveTo>
                      <a:pt x="19800" y="17673"/>
                    </a:moveTo>
                    <a:lnTo>
                      <a:pt x="1800" y="17673"/>
                    </a:lnTo>
                    <a:lnTo>
                      <a:pt x="1800" y="3927"/>
                    </a:lnTo>
                    <a:lnTo>
                      <a:pt x="19800" y="3927"/>
                    </a:lnTo>
                    <a:cubicBezTo>
                      <a:pt x="19800" y="3927"/>
                      <a:pt x="19800" y="17673"/>
                      <a:pt x="19800" y="17673"/>
                    </a:cubicBezTo>
                    <a:close/>
                    <a:moveTo>
                      <a:pt x="19800" y="19636"/>
                    </a:moveTo>
                    <a:cubicBezTo>
                      <a:pt x="19800" y="20179"/>
                      <a:pt x="18993" y="20618"/>
                      <a:pt x="18000" y="20618"/>
                    </a:cubicBezTo>
                    <a:lnTo>
                      <a:pt x="3600" y="20618"/>
                    </a:lnTo>
                    <a:cubicBezTo>
                      <a:pt x="2605" y="20618"/>
                      <a:pt x="1800" y="20179"/>
                      <a:pt x="1800" y="19636"/>
                    </a:cubicBezTo>
                    <a:lnTo>
                      <a:pt x="1800" y="18655"/>
                    </a:lnTo>
                    <a:lnTo>
                      <a:pt x="19800" y="18655"/>
                    </a:lnTo>
                    <a:cubicBezTo>
                      <a:pt x="19800" y="18655"/>
                      <a:pt x="19800" y="19636"/>
                      <a:pt x="19800" y="19636"/>
                    </a:cubicBezTo>
                    <a:close/>
                    <a:moveTo>
                      <a:pt x="18000" y="0"/>
                    </a:moveTo>
                    <a:lnTo>
                      <a:pt x="3600" y="0"/>
                    </a:lnTo>
                    <a:cubicBezTo>
                      <a:pt x="1612" y="0"/>
                      <a:pt x="0" y="879"/>
                      <a:pt x="0" y="1964"/>
                    </a:cubicBezTo>
                    <a:lnTo>
                      <a:pt x="0" y="19636"/>
                    </a:lnTo>
                    <a:cubicBezTo>
                      <a:pt x="0" y="20721"/>
                      <a:pt x="1612" y="21600"/>
                      <a:pt x="3600" y="21600"/>
                    </a:cubicBezTo>
                    <a:lnTo>
                      <a:pt x="18000" y="21600"/>
                    </a:lnTo>
                    <a:cubicBezTo>
                      <a:pt x="19988" y="21600"/>
                      <a:pt x="21600" y="20721"/>
                      <a:pt x="21600" y="19636"/>
                    </a:cubicBezTo>
                    <a:lnTo>
                      <a:pt x="21600" y="1964"/>
                    </a:lnTo>
                    <a:cubicBezTo>
                      <a:pt x="21600" y="879"/>
                      <a:pt x="19988" y="0"/>
                      <a:pt x="18000" y="0"/>
                    </a:cubicBezTo>
                    <a:moveTo>
                      <a:pt x="10800" y="20127"/>
                    </a:moveTo>
                    <a:cubicBezTo>
                      <a:pt x="11297" y="20127"/>
                      <a:pt x="11700" y="19908"/>
                      <a:pt x="11700" y="19636"/>
                    </a:cubicBezTo>
                    <a:cubicBezTo>
                      <a:pt x="11700" y="19366"/>
                      <a:pt x="11297" y="19145"/>
                      <a:pt x="10800" y="19145"/>
                    </a:cubicBezTo>
                    <a:cubicBezTo>
                      <a:pt x="10303" y="19145"/>
                      <a:pt x="9900" y="19366"/>
                      <a:pt x="9900" y="19636"/>
                    </a:cubicBezTo>
                    <a:cubicBezTo>
                      <a:pt x="9900" y="19908"/>
                      <a:pt x="10303" y="20127"/>
                      <a:pt x="10800" y="20127"/>
                    </a:cubicBezTo>
                  </a:path>
                </a:pathLst>
              </a:custGeom>
              <a:solidFill>
                <a:srgbClr val="FFFFFF"/>
              </a:solidFill>
              <a:ln w="12700">
                <a:noFill/>
                <a:miter lim="400000"/>
              </a:ln>
            </p:spPr>
            <p:txBody>
              <a:bodyPr lIns="19045" tIns="19045" rIns="19045" bIns="19045" anchor="ctr"/>
              <a:lstStyle/>
              <a:p>
                <a:pPr defTabSz="228527"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1500" kern="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p:grp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C2DC1E37-60E8-4CD0-9235-327781FEFA2F}"/>
              </a:ext>
            </a:extLst>
          </p:cNvPr>
          <p:cNvSpPr/>
          <p:nvPr/>
        </p:nvSpPr>
        <p:spPr>
          <a:xfrm>
            <a:off x="4345404" y="3019498"/>
            <a:ext cx="437073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378">
              <a:defRPr/>
            </a:pPr>
            <a:r>
              <a:rPr lang="en-US" sz="1200" kern="0" spc="20" dirty="0"/>
              <a:t>Your participation is very important. </a:t>
            </a:r>
          </a:p>
        </p:txBody>
      </p:sp>
      <p:sp>
        <p:nvSpPr>
          <p:cNvPr id="95" name="Rectangle 94">
            <a:hlinkClick r:id="rId6"/>
            <a:extLst>
              <a:ext uri="{FF2B5EF4-FFF2-40B4-BE49-F238E27FC236}">
                <a16:creationId xmlns:a16="http://schemas.microsoft.com/office/drawing/2014/main" id="{DB770E5D-D707-4420-B636-54598694651C}"/>
              </a:ext>
            </a:extLst>
          </p:cNvPr>
          <p:cNvSpPr/>
          <p:nvPr/>
        </p:nvSpPr>
        <p:spPr>
          <a:xfrm>
            <a:off x="4446053" y="2118457"/>
            <a:ext cx="4169436" cy="7848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spAutoFit/>
          </a:bodyPr>
          <a:lstStyle/>
          <a:p>
            <a:pPr lvl="0" algn="ctr"/>
            <a:r>
              <a:rPr lang="en-US" sz="4500" dirty="0">
                <a:solidFill>
                  <a:srgbClr val="262626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bit.ly/mssql2019</a:t>
            </a:r>
          </a:p>
        </p:txBody>
      </p:sp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4431E513-DBD9-4907-A718-1FCD4A05AE1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010" y="1143204"/>
            <a:ext cx="1777308" cy="2561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46731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B1A3370-CE9A-4B5B-B042-07A6F969B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0"/>
            <a:ext cx="9144000" cy="5142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39587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B416F1F2-28B9-4894-BBF6-4D24D922EA4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78884570"/>
              </p:ext>
            </p:extLst>
          </p:nvPr>
        </p:nvGraphicFramePr>
        <p:xfrm>
          <a:off x="0" y="1"/>
          <a:ext cx="9144000" cy="51434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00597297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8456CDD-4C87-47DE-945E-FE9BD55CFBD5}"/>
              </a:ext>
            </a:extLst>
          </p:cNvPr>
          <p:cNvSpPr txBox="1"/>
          <p:nvPr/>
        </p:nvSpPr>
        <p:spPr>
          <a:xfrm>
            <a:off x="312744" y="2364870"/>
            <a:ext cx="4336628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cs typeface="Segoe UI Semibold" panose="020B0702040204020203" pitchFamily="34" charset="0"/>
              </a:rPr>
              <a:t>(T-SQL) for json path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cs typeface="Segoe UI Semibold" panose="020B0702040204020203" pitchFamily="34" charset="0"/>
              </a:rPr>
              <a:t>(Python) </a:t>
            </a:r>
            <a:r>
              <a:rPr lang="en-US" sz="2400" dirty="0" err="1">
                <a:cs typeface="Segoe UI Semibold" panose="020B0702040204020203" pitchFamily="34" charset="0"/>
              </a:rPr>
              <a:t>json_normalize</a:t>
            </a:r>
            <a:endParaRPr lang="en-US" sz="2400" dirty="0">
              <a:cs typeface="Segoe UI Semibold" panose="020B0702040204020203" pitchFamily="34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 err="1">
                <a:cs typeface="Segoe UI Semibold" panose="020B0702040204020203" pitchFamily="34" charset="0"/>
              </a:rPr>
              <a:t>CognitiveAPI.ipynb</a:t>
            </a:r>
            <a:endParaRPr lang="en-US" sz="2400" dirty="0">
              <a:cs typeface="Segoe UI Semibold" panose="020B0702040204020203" pitchFamily="34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 err="1">
                <a:cs typeface="Segoe UI Semibold" panose="020B0702040204020203" pitchFamily="34" charset="0"/>
              </a:rPr>
              <a:t>Trollhunters.ipynb</a:t>
            </a:r>
            <a:endParaRPr lang="en-US" sz="2400" dirty="0">
              <a:cs typeface="Segoe UI Semibold" panose="020B0702040204020203" pitchFamily="34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cs typeface="Segoe UI Semibold" panose="020B0702040204020203" pitchFamily="34" charset="0"/>
              </a:rPr>
              <a:t>(PDF) </a:t>
            </a:r>
            <a:r>
              <a:rPr lang="en-US" sz="2400" dirty="0" err="1">
                <a:cs typeface="Segoe UI Semibold" panose="020B0702040204020203" pitchFamily="34" charset="0"/>
              </a:rPr>
              <a:t>TrumpUkraine.ipynb</a:t>
            </a:r>
            <a:endParaRPr lang="en-US" sz="2400" dirty="0">
              <a:cs typeface="Segoe UI Semibold" panose="020B0702040204020203" pitchFamily="34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2400" dirty="0">
              <a:cs typeface="Segoe UI Semibold" panose="020B0702040204020203" pitchFamily="34" charset="0"/>
            </a:endParaRPr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35807E8D-4563-4E62-BAEB-07A1E79C7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4750" y="1464469"/>
            <a:ext cx="2272261" cy="741651"/>
          </a:xfrm>
        </p:spPr>
        <p:txBody>
          <a:bodyPr/>
          <a:lstStyle/>
          <a:p>
            <a:r>
              <a:rPr lang="en-US" dirty="0"/>
              <a:t>four</a:t>
            </a:r>
          </a:p>
        </p:txBody>
      </p:sp>
    </p:spTree>
    <p:extLst>
      <p:ext uri="{BB962C8B-B14F-4D97-AF65-F5344CB8AC3E}">
        <p14:creationId xmlns:p14="http://schemas.microsoft.com/office/powerpoint/2010/main" val="367254936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A2826AC0-618E-4E9D-8350-8078C9E102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90"/>
            <a:ext cx="9144000" cy="5139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35383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9D56745-93F9-405C-A042-1BE6BDFBE2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90"/>
            <a:ext cx="9144000" cy="5139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41977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9C4745F-9F9D-42E9-B926-2173A79472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90"/>
            <a:ext cx="9144000" cy="5139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4119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624E811-6992-49BB-A15E-41EBA05C32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90"/>
            <a:ext cx="9144000" cy="5139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57749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8C5D310-DDE3-43FC-9DBC-AE953A30AC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90"/>
            <a:ext cx="9144000" cy="5139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19343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B331577-E249-4FF3-9A8F-FAA20BD059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90"/>
            <a:ext cx="9144000" cy="5139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24872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F919D5F-DAA5-44E3-A353-CA32220ABC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90"/>
            <a:ext cx="9144000" cy="5139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1269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724524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FDAD59B-461D-4886-BE5F-966163D375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90"/>
            <a:ext cx="9144000" cy="5139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09172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FECA61B-7596-45AB-9644-C67CCDD773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90"/>
            <a:ext cx="9144000" cy="5139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38232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4DF8F97-96A7-473B-BACF-D810316BEC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90"/>
            <a:ext cx="9144000" cy="5139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16763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3143E3D-87E8-4B76-B8CA-CF2F4253E8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79"/>
            <a:ext cx="9144000" cy="5136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26344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D2165A8-3C4F-41E7-9270-F53278CCB4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79"/>
            <a:ext cx="9144000" cy="5136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03321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F1F191E-E1F1-46CA-AD65-B506E3DBBC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79"/>
            <a:ext cx="9144000" cy="5136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25834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3AAC38D-C949-49B3-AD38-91F1FE53D6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79"/>
            <a:ext cx="9144000" cy="5136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17528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D38EB30-F053-4401-8F02-B687D79CF4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79"/>
            <a:ext cx="9144000" cy="5136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63355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4AB8AEC-7C8C-43A3-AA30-A07942FFD8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79"/>
            <a:ext cx="9144000" cy="5136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96870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01731AF-755F-405B-A7D7-C3D15CFD58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79"/>
            <a:ext cx="9144000" cy="5136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646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7B4DA552-5316-4411-9745-E9BAF4EFFB44}"/>
              </a:ext>
            </a:extLst>
          </p:cNvPr>
          <p:cNvGrpSpPr/>
          <p:nvPr/>
        </p:nvGrpSpPr>
        <p:grpSpPr>
          <a:xfrm>
            <a:off x="5391148" y="182880"/>
            <a:ext cx="3569971" cy="4834604"/>
            <a:chOff x="4572000" y="182880"/>
            <a:chExt cx="4389120" cy="4777740"/>
          </a:xfrm>
          <a:solidFill>
            <a:schemeClr val="bg2">
              <a:lumMod val="95000"/>
            </a:schemeClr>
          </a:solidFill>
        </p:grpSpPr>
        <p:sp>
          <p:nvSpPr>
            <p:cNvPr id="36" name="Parallelogram 35">
              <a:extLst>
                <a:ext uri="{FF2B5EF4-FFF2-40B4-BE49-F238E27FC236}">
                  <a16:creationId xmlns:a16="http://schemas.microsoft.com/office/drawing/2014/main" id="{1129081A-5833-44D0-97DE-7A7B29463825}"/>
                </a:ext>
              </a:extLst>
            </p:cNvPr>
            <p:cNvSpPr/>
            <p:nvPr/>
          </p:nvSpPr>
          <p:spPr>
            <a:xfrm>
              <a:off x="4572000" y="182881"/>
              <a:ext cx="3762704" cy="4777739"/>
            </a:xfrm>
            <a:prstGeom prst="parallelogram">
              <a:avLst>
                <a:gd name="adj" fmla="val 2174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ACC86B3-F36E-48F2-9BF1-2B7EF3480955}"/>
                </a:ext>
              </a:extLst>
            </p:cNvPr>
            <p:cNvSpPr/>
            <p:nvPr/>
          </p:nvSpPr>
          <p:spPr>
            <a:xfrm flipH="1">
              <a:off x="6318988" y="182880"/>
              <a:ext cx="2642132" cy="47777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209D8E90-5275-4E1E-9A4D-5B2EA09355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9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425723"/>
            <a:ext cx="2788333" cy="3717777"/>
          </a:xfrm>
          <a:prstGeom prst="rect">
            <a:avLst/>
          </a:prstGeom>
        </p:spPr>
      </p:pic>
      <p:grpSp>
        <p:nvGrpSpPr>
          <p:cNvPr id="82" name="Group 81">
            <a:extLst>
              <a:ext uri="{FF2B5EF4-FFF2-40B4-BE49-F238E27FC236}">
                <a16:creationId xmlns:a16="http://schemas.microsoft.com/office/drawing/2014/main" id="{1E305D63-6F96-40D2-8239-F429425A9FA8}"/>
              </a:ext>
            </a:extLst>
          </p:cNvPr>
          <p:cNvGrpSpPr/>
          <p:nvPr/>
        </p:nvGrpSpPr>
        <p:grpSpPr>
          <a:xfrm>
            <a:off x="60595" y="4927442"/>
            <a:ext cx="623628" cy="189380"/>
            <a:chOff x="668108" y="601336"/>
            <a:chExt cx="3665655" cy="1113164"/>
          </a:xfrm>
          <a:solidFill>
            <a:sysClr val="window" lastClr="FFFFFF"/>
          </a:solidFill>
        </p:grpSpPr>
        <p:pic>
          <p:nvPicPr>
            <p:cNvPr id="84" name="Picture 83">
              <a:hlinkClick r:id="rId5"/>
              <a:extLst>
                <a:ext uri="{FF2B5EF4-FFF2-40B4-BE49-F238E27FC236}">
                  <a16:creationId xmlns:a16="http://schemas.microsoft.com/office/drawing/2014/main" id="{5772C39F-2607-4E23-A531-A7B8E8687F7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68108" y="601336"/>
              <a:ext cx="1151971" cy="1113164"/>
            </a:xfrm>
            <a:prstGeom prst="rect">
              <a:avLst/>
            </a:prstGeom>
            <a:grpFill/>
          </p:spPr>
        </p:pic>
        <p:pic>
          <p:nvPicPr>
            <p:cNvPr id="86" name="Picture 85">
              <a:hlinkClick r:id="rId5"/>
              <a:extLst>
                <a:ext uri="{FF2B5EF4-FFF2-40B4-BE49-F238E27FC236}">
                  <a16:creationId xmlns:a16="http://schemas.microsoft.com/office/drawing/2014/main" id="{D6365C6C-5BEB-4A48-B1F4-087A73C791A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465541" y="1130596"/>
              <a:ext cx="2868222" cy="355013"/>
            </a:xfrm>
            <a:prstGeom prst="rect">
              <a:avLst/>
            </a:prstGeom>
            <a:grpFill/>
          </p:spPr>
        </p:pic>
      </p:grpSp>
      <p:sp>
        <p:nvSpPr>
          <p:cNvPr id="89" name="Parallelogram 1">
            <a:extLst>
              <a:ext uri="{FF2B5EF4-FFF2-40B4-BE49-F238E27FC236}">
                <a16:creationId xmlns:a16="http://schemas.microsoft.com/office/drawing/2014/main" id="{80036C24-FAA1-4A05-AE36-C5CABB173C59}"/>
              </a:ext>
            </a:extLst>
          </p:cNvPr>
          <p:cNvSpPr/>
          <p:nvPr/>
        </p:nvSpPr>
        <p:spPr>
          <a:xfrm rot="16200000">
            <a:off x="2381392" y="2457698"/>
            <a:ext cx="304265" cy="5117306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2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US" sz="1765" kern="0">
              <a:solidFill>
                <a:srgbClr val="AFAFAF"/>
              </a:solidFill>
              <a:latin typeface="Segoe UI"/>
            </a:endParaRPr>
          </a:p>
        </p:txBody>
      </p:sp>
      <p:sp>
        <p:nvSpPr>
          <p:cNvPr id="98" name="Text Placeholder 9">
            <a:hlinkClick r:id="rId8"/>
            <a:extLst>
              <a:ext uri="{FF2B5EF4-FFF2-40B4-BE49-F238E27FC236}">
                <a16:creationId xmlns:a16="http://schemas.microsoft.com/office/drawing/2014/main" id="{D5284855-8A2B-4362-BCA5-EB08CD786211}"/>
              </a:ext>
            </a:extLst>
          </p:cNvPr>
          <p:cNvSpPr txBox="1">
            <a:spLocks/>
          </p:cNvSpPr>
          <p:nvPr/>
        </p:nvSpPr>
        <p:spPr>
          <a:xfrm>
            <a:off x="3501451" y="3604603"/>
            <a:ext cx="1775400" cy="304265"/>
          </a:xfrm>
          <a:prstGeom prst="rect">
            <a:avLst/>
          </a:prstGeom>
        </p:spPr>
        <p:txBody>
          <a:bodyPr vert="horz" lIns="68580" tIns="34290" rIns="68580" bIns="3429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457189">
              <a:defRPr/>
            </a:pPr>
            <a:r>
              <a:rPr lang="en-US" sz="1600" dirty="0">
                <a:solidFill>
                  <a:prstClr val="black"/>
                </a:solidFill>
                <a:latin typeface="Segoe UI (Body)"/>
              </a:rPr>
              <a:t>@hiramfleitas</a:t>
            </a:r>
          </a:p>
        </p:txBody>
      </p:sp>
      <p:pic>
        <p:nvPicPr>
          <p:cNvPr id="6146" name="Picture 2" descr="Image result for twitter logo">
            <a:hlinkClick r:id="rId8"/>
            <a:extLst>
              <a:ext uri="{FF2B5EF4-FFF2-40B4-BE49-F238E27FC236}">
                <a16:creationId xmlns:a16="http://schemas.microsoft.com/office/drawing/2014/main" id="{8DEF83E7-94FD-40D6-8669-855860B24A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1454" y="3604603"/>
            <a:ext cx="304265" cy="304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Image result for linkedin logo">
            <a:extLst>
              <a:ext uri="{FF2B5EF4-FFF2-40B4-BE49-F238E27FC236}">
                <a16:creationId xmlns:a16="http://schemas.microsoft.com/office/drawing/2014/main" id="{40E8753A-E275-438F-8D74-35063CFC24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2155" y="4106959"/>
            <a:ext cx="304265" cy="304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A7B36D31-6C84-486D-9864-92ECB5424F4A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5299" y="3603162"/>
            <a:ext cx="306362" cy="306362"/>
          </a:xfrm>
          <a:prstGeom prst="rect">
            <a:avLst/>
          </a:prstGeom>
        </p:spPr>
      </p:pic>
      <p:pic>
        <p:nvPicPr>
          <p:cNvPr id="6158" name="Picture 14" descr="Image result for wordpress logo">
            <a:extLst>
              <a:ext uri="{FF2B5EF4-FFF2-40B4-BE49-F238E27FC236}">
                <a16:creationId xmlns:a16="http://schemas.microsoft.com/office/drawing/2014/main" id="{40A7DEEA-6B58-43ED-98E5-DF6446159A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9355" y="4622052"/>
            <a:ext cx="306362" cy="306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9" name="Text Placeholder 9">
            <a:hlinkClick r:id="rId13"/>
            <a:extLst>
              <a:ext uri="{FF2B5EF4-FFF2-40B4-BE49-F238E27FC236}">
                <a16:creationId xmlns:a16="http://schemas.microsoft.com/office/drawing/2014/main" id="{2CAC3233-B01E-4D5B-9DDB-BF9F357BF471}"/>
              </a:ext>
            </a:extLst>
          </p:cNvPr>
          <p:cNvSpPr txBox="1">
            <a:spLocks/>
          </p:cNvSpPr>
          <p:nvPr/>
        </p:nvSpPr>
        <p:spPr>
          <a:xfrm>
            <a:off x="6612174" y="3603163"/>
            <a:ext cx="1317390" cy="304265"/>
          </a:xfrm>
          <a:prstGeom prst="rect">
            <a:avLst/>
          </a:prstGeom>
        </p:spPr>
        <p:txBody>
          <a:bodyPr vert="horz" lIns="68580" tIns="34290" rIns="68580" bIns="3429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457189">
              <a:defRPr/>
            </a:pPr>
            <a:r>
              <a:rPr lang="en-US" sz="1600" dirty="0">
                <a:solidFill>
                  <a:prstClr val="black"/>
                </a:solidFill>
                <a:latin typeface="Segoe UI (Body)"/>
              </a:rPr>
              <a:t>/hfleitas</a:t>
            </a:r>
          </a:p>
        </p:txBody>
      </p:sp>
      <p:pic>
        <p:nvPicPr>
          <p:cNvPr id="6160" name="Picture 16" descr="Image result for outlook email logo black">
            <a:extLst>
              <a:ext uri="{FF2B5EF4-FFF2-40B4-BE49-F238E27FC236}">
                <a16:creationId xmlns:a16="http://schemas.microsoft.com/office/drawing/2014/main" id="{CDE7364B-F43D-46FE-8D39-F3D6A4962C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1452" y="4113328"/>
            <a:ext cx="304265" cy="304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0" name="Text Placeholder 9">
            <a:hlinkClick r:id="rId5"/>
            <a:extLst>
              <a:ext uri="{FF2B5EF4-FFF2-40B4-BE49-F238E27FC236}">
                <a16:creationId xmlns:a16="http://schemas.microsoft.com/office/drawing/2014/main" id="{A4006438-774E-4F55-84BD-4D171879B3E9}"/>
              </a:ext>
            </a:extLst>
          </p:cNvPr>
          <p:cNvSpPr txBox="1">
            <a:spLocks/>
          </p:cNvSpPr>
          <p:nvPr/>
        </p:nvSpPr>
        <p:spPr>
          <a:xfrm>
            <a:off x="3499356" y="4618064"/>
            <a:ext cx="1838929" cy="310349"/>
          </a:xfrm>
          <a:prstGeom prst="rect">
            <a:avLst/>
          </a:prstGeom>
        </p:spPr>
        <p:txBody>
          <a:bodyPr vert="horz" lIns="68580" tIns="34290" rIns="68580" bIns="3429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457189">
              <a:defRPr/>
            </a:pPr>
            <a:r>
              <a:rPr lang="en-US" sz="1600" dirty="0">
                <a:solidFill>
                  <a:prstClr val="black"/>
                </a:solidFill>
                <a:latin typeface="Segoe UI (Body)"/>
              </a:rPr>
              <a:t> fleitasarts.com</a:t>
            </a:r>
          </a:p>
        </p:txBody>
      </p:sp>
      <p:sp>
        <p:nvSpPr>
          <p:cNvPr id="101" name="Text Placeholder 9">
            <a:hlinkClick r:id="rId15"/>
            <a:extLst>
              <a:ext uri="{FF2B5EF4-FFF2-40B4-BE49-F238E27FC236}">
                <a16:creationId xmlns:a16="http://schemas.microsoft.com/office/drawing/2014/main" id="{416F5CF2-0E3A-4FD6-8C7B-C12C8E145E68}"/>
              </a:ext>
            </a:extLst>
          </p:cNvPr>
          <p:cNvSpPr txBox="1">
            <a:spLocks/>
          </p:cNvSpPr>
          <p:nvPr/>
        </p:nvSpPr>
        <p:spPr>
          <a:xfrm>
            <a:off x="6625299" y="4107330"/>
            <a:ext cx="1589680" cy="304265"/>
          </a:xfrm>
          <a:prstGeom prst="rect">
            <a:avLst/>
          </a:prstGeom>
        </p:spPr>
        <p:txBody>
          <a:bodyPr vert="horz" lIns="68580" tIns="34290" rIns="68580" bIns="3429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457189">
              <a:defRPr/>
            </a:pPr>
            <a:r>
              <a:rPr lang="en-US" sz="1600" dirty="0">
                <a:solidFill>
                  <a:prstClr val="black"/>
                </a:solidFill>
                <a:latin typeface="Segoe UI (Body)"/>
              </a:rPr>
              <a:t>hiramfleitas</a:t>
            </a:r>
            <a:endParaRPr lang="en-US" sz="1800" dirty="0">
              <a:solidFill>
                <a:prstClr val="black"/>
              </a:solidFill>
              <a:latin typeface="Segoe UI (Body)"/>
            </a:endParaRPr>
          </a:p>
        </p:txBody>
      </p:sp>
      <p:sp>
        <p:nvSpPr>
          <p:cNvPr id="102" name="Text Placeholder 9">
            <a:hlinkClick r:id="rId16"/>
            <a:extLst>
              <a:ext uri="{FF2B5EF4-FFF2-40B4-BE49-F238E27FC236}">
                <a16:creationId xmlns:a16="http://schemas.microsoft.com/office/drawing/2014/main" id="{91F4816D-C183-47DA-97C1-43A2C8F843E4}"/>
              </a:ext>
            </a:extLst>
          </p:cNvPr>
          <p:cNvSpPr txBox="1">
            <a:spLocks/>
          </p:cNvSpPr>
          <p:nvPr/>
        </p:nvSpPr>
        <p:spPr>
          <a:xfrm>
            <a:off x="3501451" y="4111661"/>
            <a:ext cx="2544543" cy="304265"/>
          </a:xfrm>
          <a:prstGeom prst="rect">
            <a:avLst/>
          </a:prstGeom>
        </p:spPr>
        <p:txBody>
          <a:bodyPr vert="horz" lIns="68580" tIns="34290" rIns="68580" bIns="3429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457189">
              <a:defRPr/>
            </a:pPr>
            <a:r>
              <a:rPr lang="en-US" sz="1600" dirty="0">
                <a:solidFill>
                  <a:prstClr val="black"/>
                </a:solidFill>
                <a:latin typeface="Segoe UI (Body)"/>
              </a:rPr>
              <a:t> hiram@fleitasarts.com</a:t>
            </a:r>
          </a:p>
        </p:txBody>
      </p:sp>
      <p:sp>
        <p:nvSpPr>
          <p:cNvPr id="110" name="Text Placeholder 9">
            <a:extLst>
              <a:ext uri="{FF2B5EF4-FFF2-40B4-BE49-F238E27FC236}">
                <a16:creationId xmlns:a16="http://schemas.microsoft.com/office/drawing/2014/main" id="{33A5CA2F-2FDE-4CE2-8F43-91209B4BC8E5}"/>
              </a:ext>
            </a:extLst>
          </p:cNvPr>
          <p:cNvSpPr txBox="1">
            <a:spLocks/>
          </p:cNvSpPr>
          <p:nvPr/>
        </p:nvSpPr>
        <p:spPr>
          <a:xfrm>
            <a:off x="7889013" y="271450"/>
            <a:ext cx="1058726" cy="668350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457189">
              <a:defRPr/>
            </a:pPr>
            <a:r>
              <a:rPr lang="en-US" sz="3600" dirty="0">
                <a:solidFill>
                  <a:prstClr val="black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Bio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14F10FD-F907-4D0E-B573-E0683FFC2398}"/>
              </a:ext>
            </a:extLst>
          </p:cNvPr>
          <p:cNvSpPr/>
          <p:nvPr/>
        </p:nvSpPr>
        <p:spPr>
          <a:xfrm>
            <a:off x="4679949" y="912151"/>
            <a:ext cx="4267789" cy="1354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685800">
              <a:defRPr/>
            </a:pPr>
            <a:r>
              <a:rPr lang="en-US" sz="1600" dirty="0">
                <a:solidFill>
                  <a:prstClr val="black"/>
                </a:solidFill>
                <a:latin typeface="Segoe UI (Body)"/>
                <a:cs typeface="Segoe UI Light" panose="020B0502040204020203" pitchFamily="34" charset="0"/>
              </a:rPr>
              <a:t>Father</a:t>
            </a:r>
          </a:p>
          <a:p>
            <a:pPr algn="r" defTabSz="685800">
              <a:defRPr/>
            </a:pPr>
            <a:r>
              <a:rPr lang="en-US" sz="1600" dirty="0">
                <a:solidFill>
                  <a:prstClr val="black"/>
                </a:solidFill>
                <a:latin typeface="Segoe UI (Body)"/>
                <a:cs typeface="Segoe UI Light" panose="020B0502040204020203" pitchFamily="34" charset="0"/>
              </a:rPr>
              <a:t>Developer since 1995</a:t>
            </a:r>
          </a:p>
          <a:p>
            <a:pPr algn="r" defTabSz="685800">
              <a:defRPr/>
            </a:pPr>
            <a:r>
              <a:rPr lang="en-US" sz="1600" dirty="0">
                <a:solidFill>
                  <a:prstClr val="black"/>
                </a:solidFill>
                <a:latin typeface="Segoe UI (Body)"/>
                <a:cs typeface="Segoe UI Light" panose="020B0502040204020203" pitchFamily="34" charset="0"/>
              </a:rPr>
              <a:t>SQL Server since 1999</a:t>
            </a:r>
          </a:p>
          <a:p>
            <a:pPr algn="r" defTabSz="685800">
              <a:defRPr/>
            </a:pPr>
            <a:r>
              <a:rPr lang="en-US" sz="1600" dirty="0">
                <a:solidFill>
                  <a:prstClr val="black"/>
                </a:solidFill>
                <a:latin typeface="Segoe UI (Body)"/>
                <a:cs typeface="Segoe UI Light" panose="020B0502040204020203" pitchFamily="34" charset="0"/>
              </a:rPr>
              <a:t>Fleitas Arts, LLC since 2008</a:t>
            </a:r>
          </a:p>
          <a:p>
            <a:pPr algn="r" defTabSz="685800">
              <a:defRPr/>
            </a:pPr>
            <a:r>
              <a:rPr lang="en-US" sz="1600" dirty="0">
                <a:solidFill>
                  <a:prstClr val="black"/>
                </a:solidFill>
                <a:latin typeface="Segoe UI (Body)"/>
                <a:cs typeface="Segoe UI Light" panose="020B0502040204020203" pitchFamily="34" charset="0"/>
              </a:rPr>
              <a:t>USCG Auxiliary Flotilla Staff Officer</a:t>
            </a:r>
          </a:p>
        </p:txBody>
      </p:sp>
      <p:pic>
        <p:nvPicPr>
          <p:cNvPr id="32" name="Picture 4" descr="Exam 778: Analyzing and Visualizing Data with Power BI">
            <a:hlinkClick r:id="rId17"/>
            <a:extLst>
              <a:ext uri="{FF2B5EF4-FFF2-40B4-BE49-F238E27FC236}">
                <a16:creationId xmlns:a16="http://schemas.microsoft.com/office/drawing/2014/main" id="{0D462E85-3AF3-4AD6-82D2-420981B4DA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8241" y="2470229"/>
            <a:ext cx="933031" cy="933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6" descr="Microsoft Certified: Azure Administrator Associate">
            <a:hlinkClick r:id="rId19"/>
            <a:extLst>
              <a:ext uri="{FF2B5EF4-FFF2-40B4-BE49-F238E27FC236}">
                <a16:creationId xmlns:a16="http://schemas.microsoft.com/office/drawing/2014/main" id="{55FA566E-0CA0-49C4-A032-4B037D8EF5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3776" y="2470230"/>
            <a:ext cx="933031" cy="933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8" descr="Microsoft Certified: Azure AI Engineer Associate">
            <a:hlinkClick r:id="rId21"/>
            <a:extLst>
              <a:ext uri="{FF2B5EF4-FFF2-40B4-BE49-F238E27FC236}">
                <a16:creationId xmlns:a16="http://schemas.microsoft.com/office/drawing/2014/main" id="{4709FAD6-6D6B-4885-AD04-6642DD82E8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5071" y="2470229"/>
            <a:ext cx="933031" cy="933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A3A5BD6F-633E-41BA-8277-708897749F64}"/>
              </a:ext>
            </a:extLst>
          </p:cNvPr>
          <p:cNvPicPr>
            <a:picLocks noChangeAspect="1"/>
          </p:cNvPicPr>
          <p:nvPr/>
        </p:nvPicPr>
        <p:blipFill rotWithShape="1">
          <a:blip r:embed="rId2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08614" y="4761210"/>
            <a:ext cx="490258" cy="199409"/>
          </a:xfrm>
          <a:prstGeom prst="rect">
            <a:avLst/>
          </a:prstGeom>
        </p:spPr>
      </p:pic>
      <p:sp>
        <p:nvSpPr>
          <p:cNvPr id="107" name="Text Placeholder 9">
            <a:extLst>
              <a:ext uri="{FF2B5EF4-FFF2-40B4-BE49-F238E27FC236}">
                <a16:creationId xmlns:a16="http://schemas.microsoft.com/office/drawing/2014/main" id="{84D9BD34-16EB-415E-A734-4E87E8CDBD83}"/>
              </a:ext>
            </a:extLst>
          </p:cNvPr>
          <p:cNvSpPr txBox="1">
            <a:spLocks/>
          </p:cNvSpPr>
          <p:nvPr/>
        </p:nvSpPr>
        <p:spPr>
          <a:xfrm>
            <a:off x="196261" y="271450"/>
            <a:ext cx="6693490" cy="1167855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r>
              <a:rPr lang="en-US" sz="3600" dirty="0">
                <a:solidFill>
                  <a:prstClr val="black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Hiram Fleitas</a:t>
            </a:r>
          </a:p>
          <a:p>
            <a:pPr defTabSz="457189">
              <a:defRPr/>
            </a:pPr>
            <a:r>
              <a:rPr lang="en-US" sz="1800" dirty="0">
                <a:solidFill>
                  <a:schemeClr val="accent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Principal Database Architect,</a:t>
            </a:r>
          </a:p>
          <a:p>
            <a:pPr defTabSz="457189">
              <a:defRPr/>
            </a:pPr>
            <a:r>
              <a:rPr lang="en-US" sz="1800" dirty="0">
                <a:solidFill>
                  <a:schemeClr val="accent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Universal Property Casualty &amp; Insurance Company</a:t>
            </a:r>
          </a:p>
        </p:txBody>
      </p:sp>
    </p:spTree>
    <p:extLst>
      <p:ext uri="{BB962C8B-B14F-4D97-AF65-F5344CB8AC3E}">
        <p14:creationId xmlns:p14="http://schemas.microsoft.com/office/powerpoint/2010/main" val="192013194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44C884D-EAAF-4FA7-9EBB-B72A9C4957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79"/>
            <a:ext cx="9144000" cy="5136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24420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CC9EDA0-52DE-4C5D-A379-5E7512A81D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79"/>
            <a:ext cx="9144000" cy="5136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36104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2BA6C6B-25F3-4754-876C-38407E1A61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79"/>
            <a:ext cx="9144000" cy="5136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95096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AB2DE49-2A82-4B68-8949-78F520D6D3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79"/>
            <a:ext cx="9144000" cy="5136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99715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578B975-535C-4C7A-B646-88617D4A83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79"/>
            <a:ext cx="9144000" cy="5136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17809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7E37A97-AE85-416A-AC77-FC1DBDA0F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79"/>
            <a:ext cx="9144000" cy="5136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76377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0050851-22A6-4269-97E6-87A5677A3B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79"/>
            <a:ext cx="9144000" cy="5136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77810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53A6DD0-8794-43FE-8E3F-B699CE5D94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79"/>
            <a:ext cx="9144000" cy="5136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6971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21124B4-F46C-43B6-9AA4-DE4E5E182D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79"/>
            <a:ext cx="9144000" cy="5136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46920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F6B7420-EAB4-4FFD-8538-9CB2E5D2000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932" b="3934"/>
          <a:stretch/>
        </p:blipFill>
        <p:spPr>
          <a:xfrm>
            <a:off x="982179" y="0"/>
            <a:ext cx="7940841" cy="51435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0AFE9643-16B8-4A97-9946-0773F7464574}"/>
              </a:ext>
            </a:extLst>
          </p:cNvPr>
          <p:cNvSpPr txBox="1">
            <a:spLocks/>
          </p:cNvSpPr>
          <p:nvPr/>
        </p:nvSpPr>
        <p:spPr>
          <a:xfrm>
            <a:off x="-306804" y="729790"/>
            <a:ext cx="3829049" cy="1471613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defTabSz="685800">
              <a:defRPr/>
            </a:pPr>
            <a:r>
              <a:rPr lang="en-US" sz="72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PDF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E24791F-23BA-42D8-B151-070EE0E9B821}"/>
              </a:ext>
            </a:extLst>
          </p:cNvPr>
          <p:cNvSpPr txBox="1">
            <a:spLocks/>
          </p:cNvSpPr>
          <p:nvPr/>
        </p:nvSpPr>
        <p:spPr>
          <a:xfrm>
            <a:off x="-306805" y="1821541"/>
            <a:ext cx="3750468" cy="472730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685800">
              <a:spcBef>
                <a:spcPts val="750"/>
              </a:spcBef>
              <a:buNone/>
              <a:defRPr/>
            </a:pPr>
            <a:r>
              <a:rPr lang="en-US" sz="18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Get Cognitive API</a:t>
            </a:r>
          </a:p>
        </p:txBody>
      </p:sp>
    </p:spTree>
    <p:extLst>
      <p:ext uri="{BB962C8B-B14F-4D97-AF65-F5344CB8AC3E}">
        <p14:creationId xmlns:p14="http://schemas.microsoft.com/office/powerpoint/2010/main" val="720277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Universal Insurance Holdings (UVE): Growth Story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514020" y="807029"/>
            <a:ext cx="152944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solidFill>
                  <a:srgbClr val="104C10"/>
                </a:solidFill>
              </a:rPr>
              <a:t>Doing business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2542875" y="807029"/>
            <a:ext cx="152944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solidFill>
                  <a:srgbClr val="8EBC1A"/>
                </a:solidFill>
              </a:rPr>
              <a:t>Licensed</a:t>
            </a:r>
          </a:p>
        </p:txBody>
      </p:sp>
      <p:cxnSp>
        <p:nvCxnSpPr>
          <p:cNvPr id="63" name="Straight Connector 62"/>
          <p:cNvCxnSpPr/>
          <p:nvPr/>
        </p:nvCxnSpPr>
        <p:spPr>
          <a:xfrm>
            <a:off x="2503269" y="751215"/>
            <a:ext cx="0" cy="31321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/>
          <p:cNvSpPr/>
          <p:nvPr/>
        </p:nvSpPr>
        <p:spPr>
          <a:xfrm>
            <a:off x="4722737" y="628692"/>
            <a:ext cx="448626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Leading holding company of personal residential homeowners insurance and services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1F1442BA-8E59-4C5E-B6E0-8FE7706398AF}"/>
              </a:ext>
            </a:extLst>
          </p:cNvPr>
          <p:cNvSpPr/>
          <p:nvPr/>
        </p:nvSpPr>
        <p:spPr>
          <a:xfrm>
            <a:off x="5404841" y="1315704"/>
            <a:ext cx="1508760" cy="78390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solidFill>
                  <a:srgbClr val="104C1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$1B+</a:t>
            </a:r>
          </a:p>
          <a:p>
            <a:pPr algn="ctr"/>
            <a:endParaRPr lang="en-US" sz="75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7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FY18 Direct Premium Written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990A3A0C-A7DB-4302-8386-AC5D802BB143}"/>
              </a:ext>
            </a:extLst>
          </p:cNvPr>
          <p:cNvSpPr/>
          <p:nvPr/>
        </p:nvSpPr>
        <p:spPr>
          <a:xfrm>
            <a:off x="7068713" y="3079717"/>
            <a:ext cx="1508760" cy="78390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solidFill>
                  <a:srgbClr val="104C1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9,000+</a:t>
            </a:r>
          </a:p>
          <a:p>
            <a:pPr algn="ctr"/>
            <a:endParaRPr lang="en-US" sz="75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7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Independent agents in the distribution channel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A62570AF-DA1B-4A73-9722-0773D2249CFF}"/>
              </a:ext>
            </a:extLst>
          </p:cNvPr>
          <p:cNvSpPr/>
          <p:nvPr/>
        </p:nvSpPr>
        <p:spPr>
          <a:xfrm>
            <a:off x="5404841" y="3959685"/>
            <a:ext cx="1508760" cy="78390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b="1" dirty="0">
                <a:solidFill>
                  <a:srgbClr val="104C1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Ft. Lauderdale, FL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DBCEB730-2ABA-444B-A239-2C0267BD8C05}"/>
              </a:ext>
            </a:extLst>
          </p:cNvPr>
          <p:cNvSpPr/>
          <p:nvPr/>
        </p:nvSpPr>
        <p:spPr>
          <a:xfrm>
            <a:off x="5404841" y="2197710"/>
            <a:ext cx="1508760" cy="78390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solidFill>
                  <a:srgbClr val="104C1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18</a:t>
            </a:r>
          </a:p>
          <a:p>
            <a:pPr algn="ctr"/>
            <a:endParaRPr lang="en-US" sz="75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7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States actively doing business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CD66F20B-66B5-4F4A-848E-C430B055393B}"/>
              </a:ext>
            </a:extLst>
          </p:cNvPr>
          <p:cNvSpPr/>
          <p:nvPr/>
        </p:nvSpPr>
        <p:spPr>
          <a:xfrm>
            <a:off x="7068713" y="3959684"/>
            <a:ext cx="1508760" cy="78181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solidFill>
                  <a:srgbClr val="104C1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  <a:p>
            <a:pPr algn="ctr"/>
            <a:r>
              <a:rPr lang="en-US" sz="1050" b="1" dirty="0">
                <a:solidFill>
                  <a:srgbClr val="104C1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Exceptional</a:t>
            </a:r>
            <a:endParaRPr lang="en-US" sz="105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75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7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Demotech financial stability rating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CCA8BDED-00AD-4B16-8B17-3A721417AAC5}"/>
              </a:ext>
            </a:extLst>
          </p:cNvPr>
          <p:cNvSpPr/>
          <p:nvPr/>
        </p:nvSpPr>
        <p:spPr>
          <a:xfrm>
            <a:off x="5404841" y="3079717"/>
            <a:ext cx="1508760" cy="78390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solidFill>
                  <a:srgbClr val="104C1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800+</a:t>
            </a:r>
          </a:p>
          <a:p>
            <a:pPr algn="ctr"/>
            <a:endParaRPr lang="en-US" sz="75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7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Full time equivalent employees</a:t>
            </a:r>
            <a:endParaRPr lang="en-US" sz="75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1F1442BA-8E59-4C5E-B6E0-8FE7706398AF}"/>
              </a:ext>
            </a:extLst>
          </p:cNvPr>
          <p:cNvSpPr/>
          <p:nvPr/>
        </p:nvSpPr>
        <p:spPr>
          <a:xfrm>
            <a:off x="7068713" y="1315704"/>
            <a:ext cx="1508760" cy="78390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solidFill>
                  <a:srgbClr val="104C1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#1</a:t>
            </a:r>
          </a:p>
          <a:p>
            <a:pPr algn="ctr"/>
            <a:endParaRPr lang="en-US" sz="75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7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Best-in-class Return on Equity</a:t>
            </a:r>
          </a:p>
          <a:p>
            <a:pPr algn="ctr"/>
            <a:r>
              <a:rPr lang="en-US" sz="7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(5-yr Average)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1F1442BA-8E59-4C5E-B6E0-8FE7706398AF}"/>
              </a:ext>
            </a:extLst>
          </p:cNvPr>
          <p:cNvSpPr/>
          <p:nvPr/>
        </p:nvSpPr>
        <p:spPr>
          <a:xfrm>
            <a:off x="7068713" y="2197710"/>
            <a:ext cx="1508760" cy="78390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solidFill>
                  <a:srgbClr val="104C1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&gt;800K</a:t>
            </a:r>
          </a:p>
          <a:p>
            <a:pPr algn="ctr"/>
            <a:endParaRPr lang="en-US" sz="75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7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Customer policies managed</a:t>
            </a:r>
          </a:p>
        </p:txBody>
      </p:sp>
      <p:sp>
        <p:nvSpPr>
          <p:cNvPr id="124" name="TextBox 123"/>
          <p:cNvSpPr txBox="1"/>
          <p:nvPr/>
        </p:nvSpPr>
        <p:spPr>
          <a:xfrm>
            <a:off x="5404841" y="4560966"/>
            <a:ext cx="1508760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50" dirty="0"/>
              <a:t>Headquarters</a:t>
            </a:r>
          </a:p>
        </p:txBody>
      </p:sp>
      <p:sp>
        <p:nvSpPr>
          <p:cNvPr id="102" name="TextBox 101"/>
          <p:cNvSpPr txBox="1"/>
          <p:nvPr/>
        </p:nvSpPr>
        <p:spPr>
          <a:xfrm>
            <a:off x="2924468" y="2052719"/>
            <a:ext cx="205740" cy="11541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US" sz="750" b="1" dirty="0">
                <a:solidFill>
                  <a:schemeClr val="bg1"/>
                </a:solidFill>
              </a:rPr>
              <a:t>WI</a:t>
            </a:r>
          </a:p>
        </p:txBody>
      </p:sp>
      <p:grpSp>
        <p:nvGrpSpPr>
          <p:cNvPr id="103" name="Group 102"/>
          <p:cNvGrpSpPr/>
          <p:nvPr/>
        </p:nvGrpSpPr>
        <p:grpSpPr>
          <a:xfrm>
            <a:off x="232908" y="1314109"/>
            <a:ext cx="4518129" cy="3292793"/>
            <a:chOff x="310544" y="1752144"/>
            <a:chExt cx="6024172" cy="4390391"/>
          </a:xfrm>
        </p:grpSpPr>
        <p:grpSp>
          <p:nvGrpSpPr>
            <p:cNvPr id="104" name="Group 103"/>
            <p:cNvGrpSpPr/>
            <p:nvPr/>
          </p:nvGrpSpPr>
          <p:grpSpPr>
            <a:xfrm>
              <a:off x="310544" y="1752144"/>
              <a:ext cx="5986438" cy="4240549"/>
              <a:chOff x="566738" y="9525"/>
              <a:chExt cx="10760075" cy="6796088"/>
            </a:xfr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129" name="Freeform 5">
                <a:extLst/>
              </p:cNvPr>
              <p:cNvSpPr>
                <a:spLocks noEditPoints="1"/>
              </p:cNvSpPr>
              <p:nvPr/>
            </p:nvSpPr>
            <p:spPr bwMode="auto">
              <a:xfrm>
                <a:off x="3219450" y="5886450"/>
                <a:ext cx="1322388" cy="849313"/>
              </a:xfrm>
              <a:custGeom>
                <a:avLst/>
                <a:gdLst>
                  <a:gd name="T0" fmla="*/ 11 w 833"/>
                  <a:gd name="T1" fmla="*/ 44 h 535"/>
                  <a:gd name="T2" fmla="*/ 34 w 833"/>
                  <a:gd name="T3" fmla="*/ 49 h 535"/>
                  <a:gd name="T4" fmla="*/ 0 w 833"/>
                  <a:gd name="T5" fmla="*/ 71 h 535"/>
                  <a:gd name="T6" fmla="*/ 122 w 833"/>
                  <a:gd name="T7" fmla="*/ 60 h 535"/>
                  <a:gd name="T8" fmla="*/ 149 w 833"/>
                  <a:gd name="T9" fmla="*/ 33 h 535"/>
                  <a:gd name="T10" fmla="*/ 111 w 833"/>
                  <a:gd name="T11" fmla="*/ 0 h 535"/>
                  <a:gd name="T12" fmla="*/ 72 w 833"/>
                  <a:gd name="T13" fmla="*/ 44 h 535"/>
                  <a:gd name="T14" fmla="*/ 326 w 833"/>
                  <a:gd name="T15" fmla="*/ 154 h 535"/>
                  <a:gd name="T16" fmla="*/ 353 w 833"/>
                  <a:gd name="T17" fmla="*/ 149 h 535"/>
                  <a:gd name="T18" fmla="*/ 392 w 833"/>
                  <a:gd name="T19" fmla="*/ 160 h 535"/>
                  <a:gd name="T20" fmla="*/ 375 w 833"/>
                  <a:gd name="T21" fmla="*/ 138 h 535"/>
                  <a:gd name="T22" fmla="*/ 348 w 833"/>
                  <a:gd name="T23" fmla="*/ 82 h 535"/>
                  <a:gd name="T24" fmla="*/ 298 w 833"/>
                  <a:gd name="T25" fmla="*/ 116 h 535"/>
                  <a:gd name="T26" fmla="*/ 458 w 833"/>
                  <a:gd name="T27" fmla="*/ 165 h 535"/>
                  <a:gd name="T28" fmla="*/ 497 w 833"/>
                  <a:gd name="T29" fmla="*/ 171 h 535"/>
                  <a:gd name="T30" fmla="*/ 541 w 833"/>
                  <a:gd name="T31" fmla="*/ 187 h 535"/>
                  <a:gd name="T32" fmla="*/ 491 w 833"/>
                  <a:gd name="T33" fmla="*/ 193 h 535"/>
                  <a:gd name="T34" fmla="*/ 486 w 833"/>
                  <a:gd name="T35" fmla="*/ 220 h 535"/>
                  <a:gd name="T36" fmla="*/ 524 w 833"/>
                  <a:gd name="T37" fmla="*/ 242 h 535"/>
                  <a:gd name="T38" fmla="*/ 513 w 833"/>
                  <a:gd name="T39" fmla="*/ 215 h 535"/>
                  <a:gd name="T40" fmla="*/ 486 w 833"/>
                  <a:gd name="T41" fmla="*/ 220 h 535"/>
                  <a:gd name="T42" fmla="*/ 557 w 833"/>
                  <a:gd name="T43" fmla="*/ 193 h 535"/>
                  <a:gd name="T44" fmla="*/ 624 w 833"/>
                  <a:gd name="T45" fmla="*/ 215 h 535"/>
                  <a:gd name="T46" fmla="*/ 657 w 833"/>
                  <a:gd name="T47" fmla="*/ 253 h 535"/>
                  <a:gd name="T48" fmla="*/ 591 w 833"/>
                  <a:gd name="T49" fmla="*/ 270 h 535"/>
                  <a:gd name="T50" fmla="*/ 541 w 833"/>
                  <a:gd name="T51" fmla="*/ 209 h 535"/>
                  <a:gd name="T52" fmla="*/ 673 w 833"/>
                  <a:gd name="T53" fmla="*/ 314 h 535"/>
                  <a:gd name="T54" fmla="*/ 756 w 833"/>
                  <a:gd name="T55" fmla="*/ 353 h 535"/>
                  <a:gd name="T56" fmla="*/ 789 w 833"/>
                  <a:gd name="T57" fmla="*/ 386 h 535"/>
                  <a:gd name="T58" fmla="*/ 833 w 833"/>
                  <a:gd name="T59" fmla="*/ 441 h 535"/>
                  <a:gd name="T60" fmla="*/ 806 w 833"/>
                  <a:gd name="T61" fmla="*/ 474 h 535"/>
                  <a:gd name="T62" fmla="*/ 761 w 833"/>
                  <a:gd name="T63" fmla="*/ 480 h 535"/>
                  <a:gd name="T64" fmla="*/ 723 w 833"/>
                  <a:gd name="T65" fmla="*/ 513 h 535"/>
                  <a:gd name="T66" fmla="*/ 690 w 833"/>
                  <a:gd name="T67" fmla="*/ 535 h 535"/>
                  <a:gd name="T68" fmla="*/ 662 w 833"/>
                  <a:gd name="T69" fmla="*/ 485 h 535"/>
                  <a:gd name="T70" fmla="*/ 657 w 833"/>
                  <a:gd name="T71" fmla="*/ 424 h 535"/>
                  <a:gd name="T72" fmla="*/ 640 w 833"/>
                  <a:gd name="T73" fmla="*/ 391 h 535"/>
                  <a:gd name="T74" fmla="*/ 673 w 833"/>
                  <a:gd name="T75" fmla="*/ 364 h 535"/>
                  <a:gd name="T76" fmla="*/ 662 w 833"/>
                  <a:gd name="T77" fmla="*/ 342 h 5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33" h="535">
                    <a:moveTo>
                      <a:pt x="0" y="71"/>
                    </a:moveTo>
                    <a:lnTo>
                      <a:pt x="11" y="44"/>
                    </a:lnTo>
                    <a:lnTo>
                      <a:pt x="28" y="44"/>
                    </a:lnTo>
                    <a:lnTo>
                      <a:pt x="34" y="49"/>
                    </a:lnTo>
                    <a:lnTo>
                      <a:pt x="17" y="71"/>
                    </a:lnTo>
                    <a:lnTo>
                      <a:pt x="0" y="71"/>
                    </a:lnTo>
                    <a:close/>
                    <a:moveTo>
                      <a:pt x="72" y="44"/>
                    </a:moveTo>
                    <a:lnTo>
                      <a:pt x="122" y="60"/>
                    </a:lnTo>
                    <a:lnTo>
                      <a:pt x="133" y="60"/>
                    </a:lnTo>
                    <a:lnTo>
                      <a:pt x="149" y="33"/>
                    </a:lnTo>
                    <a:lnTo>
                      <a:pt x="144" y="5"/>
                    </a:lnTo>
                    <a:lnTo>
                      <a:pt x="111" y="0"/>
                    </a:lnTo>
                    <a:lnTo>
                      <a:pt x="83" y="16"/>
                    </a:lnTo>
                    <a:lnTo>
                      <a:pt x="72" y="44"/>
                    </a:lnTo>
                    <a:close/>
                    <a:moveTo>
                      <a:pt x="298" y="116"/>
                    </a:moveTo>
                    <a:lnTo>
                      <a:pt x="326" y="154"/>
                    </a:lnTo>
                    <a:lnTo>
                      <a:pt x="348" y="154"/>
                    </a:lnTo>
                    <a:lnTo>
                      <a:pt x="353" y="149"/>
                    </a:lnTo>
                    <a:lnTo>
                      <a:pt x="364" y="160"/>
                    </a:lnTo>
                    <a:lnTo>
                      <a:pt x="392" y="160"/>
                    </a:lnTo>
                    <a:lnTo>
                      <a:pt x="397" y="149"/>
                    </a:lnTo>
                    <a:lnTo>
                      <a:pt x="375" y="138"/>
                    </a:lnTo>
                    <a:lnTo>
                      <a:pt x="364" y="110"/>
                    </a:lnTo>
                    <a:lnTo>
                      <a:pt x="348" y="82"/>
                    </a:lnTo>
                    <a:lnTo>
                      <a:pt x="304" y="104"/>
                    </a:lnTo>
                    <a:lnTo>
                      <a:pt x="298" y="116"/>
                    </a:lnTo>
                    <a:close/>
                    <a:moveTo>
                      <a:pt x="447" y="182"/>
                    </a:moveTo>
                    <a:lnTo>
                      <a:pt x="458" y="165"/>
                    </a:lnTo>
                    <a:lnTo>
                      <a:pt x="491" y="176"/>
                    </a:lnTo>
                    <a:lnTo>
                      <a:pt x="497" y="171"/>
                    </a:lnTo>
                    <a:lnTo>
                      <a:pt x="541" y="176"/>
                    </a:lnTo>
                    <a:lnTo>
                      <a:pt x="541" y="187"/>
                    </a:lnTo>
                    <a:lnTo>
                      <a:pt x="519" y="198"/>
                    </a:lnTo>
                    <a:lnTo>
                      <a:pt x="491" y="193"/>
                    </a:lnTo>
                    <a:lnTo>
                      <a:pt x="447" y="182"/>
                    </a:lnTo>
                    <a:close/>
                    <a:moveTo>
                      <a:pt x="486" y="220"/>
                    </a:moveTo>
                    <a:lnTo>
                      <a:pt x="502" y="248"/>
                    </a:lnTo>
                    <a:lnTo>
                      <a:pt x="524" y="242"/>
                    </a:lnTo>
                    <a:lnTo>
                      <a:pt x="524" y="226"/>
                    </a:lnTo>
                    <a:lnTo>
                      <a:pt x="513" y="215"/>
                    </a:lnTo>
                    <a:lnTo>
                      <a:pt x="486" y="209"/>
                    </a:lnTo>
                    <a:lnTo>
                      <a:pt x="486" y="220"/>
                    </a:lnTo>
                    <a:close/>
                    <a:moveTo>
                      <a:pt x="541" y="209"/>
                    </a:moveTo>
                    <a:lnTo>
                      <a:pt x="557" y="193"/>
                    </a:lnTo>
                    <a:lnTo>
                      <a:pt x="591" y="209"/>
                    </a:lnTo>
                    <a:lnTo>
                      <a:pt x="624" y="215"/>
                    </a:lnTo>
                    <a:lnTo>
                      <a:pt x="657" y="237"/>
                    </a:lnTo>
                    <a:lnTo>
                      <a:pt x="657" y="253"/>
                    </a:lnTo>
                    <a:lnTo>
                      <a:pt x="629" y="264"/>
                    </a:lnTo>
                    <a:lnTo>
                      <a:pt x="591" y="270"/>
                    </a:lnTo>
                    <a:lnTo>
                      <a:pt x="574" y="259"/>
                    </a:lnTo>
                    <a:lnTo>
                      <a:pt x="541" y="209"/>
                    </a:lnTo>
                    <a:close/>
                    <a:moveTo>
                      <a:pt x="662" y="325"/>
                    </a:moveTo>
                    <a:lnTo>
                      <a:pt x="673" y="314"/>
                    </a:lnTo>
                    <a:lnTo>
                      <a:pt x="701" y="331"/>
                    </a:lnTo>
                    <a:lnTo>
                      <a:pt x="756" y="353"/>
                    </a:lnTo>
                    <a:lnTo>
                      <a:pt x="778" y="369"/>
                    </a:lnTo>
                    <a:lnTo>
                      <a:pt x="789" y="386"/>
                    </a:lnTo>
                    <a:lnTo>
                      <a:pt x="806" y="419"/>
                    </a:lnTo>
                    <a:lnTo>
                      <a:pt x="833" y="441"/>
                    </a:lnTo>
                    <a:lnTo>
                      <a:pt x="833" y="447"/>
                    </a:lnTo>
                    <a:lnTo>
                      <a:pt x="806" y="474"/>
                    </a:lnTo>
                    <a:lnTo>
                      <a:pt x="772" y="485"/>
                    </a:lnTo>
                    <a:lnTo>
                      <a:pt x="761" y="480"/>
                    </a:lnTo>
                    <a:lnTo>
                      <a:pt x="739" y="491"/>
                    </a:lnTo>
                    <a:lnTo>
                      <a:pt x="723" y="513"/>
                    </a:lnTo>
                    <a:lnTo>
                      <a:pt x="706" y="535"/>
                    </a:lnTo>
                    <a:lnTo>
                      <a:pt x="690" y="535"/>
                    </a:lnTo>
                    <a:lnTo>
                      <a:pt x="668" y="518"/>
                    </a:lnTo>
                    <a:lnTo>
                      <a:pt x="662" y="485"/>
                    </a:lnTo>
                    <a:lnTo>
                      <a:pt x="668" y="463"/>
                    </a:lnTo>
                    <a:lnTo>
                      <a:pt x="657" y="424"/>
                    </a:lnTo>
                    <a:lnTo>
                      <a:pt x="640" y="408"/>
                    </a:lnTo>
                    <a:lnTo>
                      <a:pt x="640" y="391"/>
                    </a:lnTo>
                    <a:lnTo>
                      <a:pt x="657" y="386"/>
                    </a:lnTo>
                    <a:lnTo>
                      <a:pt x="673" y="364"/>
                    </a:lnTo>
                    <a:lnTo>
                      <a:pt x="673" y="353"/>
                    </a:lnTo>
                    <a:lnTo>
                      <a:pt x="662" y="342"/>
                    </a:lnTo>
                    <a:lnTo>
                      <a:pt x="662" y="325"/>
                    </a:lnTo>
                    <a:close/>
                  </a:path>
                </a:pathLst>
              </a:custGeom>
              <a:solidFill>
                <a:srgbClr val="083708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30" name="Freeform 6">
                <a:extLst/>
              </p:cNvPr>
              <p:cNvSpPr>
                <a:spLocks noEditPoints="1"/>
              </p:cNvSpPr>
              <p:nvPr/>
            </p:nvSpPr>
            <p:spPr bwMode="auto">
              <a:xfrm>
                <a:off x="566738" y="4992688"/>
                <a:ext cx="2443163" cy="1812925"/>
              </a:xfrm>
              <a:custGeom>
                <a:avLst/>
                <a:gdLst>
                  <a:gd name="T0" fmla="*/ 214 w 279"/>
                  <a:gd name="T1" fmla="*/ 141 h 207"/>
                  <a:gd name="T2" fmla="*/ 230 w 279"/>
                  <a:gd name="T3" fmla="*/ 151 h 207"/>
                  <a:gd name="T4" fmla="*/ 244 w 279"/>
                  <a:gd name="T5" fmla="*/ 154 h 207"/>
                  <a:gd name="T6" fmla="*/ 263 w 279"/>
                  <a:gd name="T7" fmla="*/ 182 h 207"/>
                  <a:gd name="T8" fmla="*/ 275 w 279"/>
                  <a:gd name="T9" fmla="*/ 204 h 207"/>
                  <a:gd name="T10" fmla="*/ 266 w 279"/>
                  <a:gd name="T11" fmla="*/ 201 h 207"/>
                  <a:gd name="T12" fmla="*/ 262 w 279"/>
                  <a:gd name="T13" fmla="*/ 206 h 207"/>
                  <a:gd name="T14" fmla="*/ 252 w 279"/>
                  <a:gd name="T15" fmla="*/ 198 h 207"/>
                  <a:gd name="T16" fmla="*/ 248 w 279"/>
                  <a:gd name="T17" fmla="*/ 192 h 207"/>
                  <a:gd name="T18" fmla="*/ 244 w 279"/>
                  <a:gd name="T19" fmla="*/ 189 h 207"/>
                  <a:gd name="T20" fmla="*/ 231 w 279"/>
                  <a:gd name="T21" fmla="*/ 167 h 207"/>
                  <a:gd name="T22" fmla="*/ 215 w 279"/>
                  <a:gd name="T23" fmla="*/ 155 h 207"/>
                  <a:gd name="T24" fmla="*/ 200 w 279"/>
                  <a:gd name="T25" fmla="*/ 147 h 207"/>
                  <a:gd name="T26" fmla="*/ 170 w 279"/>
                  <a:gd name="T27" fmla="*/ 131 h 207"/>
                  <a:gd name="T28" fmla="*/ 162 w 279"/>
                  <a:gd name="T29" fmla="*/ 142 h 207"/>
                  <a:gd name="T30" fmla="*/ 158 w 279"/>
                  <a:gd name="T31" fmla="*/ 142 h 207"/>
                  <a:gd name="T32" fmla="*/ 135 w 279"/>
                  <a:gd name="T33" fmla="*/ 149 h 207"/>
                  <a:gd name="T34" fmla="*/ 140 w 279"/>
                  <a:gd name="T35" fmla="*/ 135 h 207"/>
                  <a:gd name="T36" fmla="*/ 150 w 279"/>
                  <a:gd name="T37" fmla="*/ 127 h 207"/>
                  <a:gd name="T38" fmla="*/ 125 w 279"/>
                  <a:gd name="T39" fmla="*/ 143 h 207"/>
                  <a:gd name="T40" fmla="*/ 113 w 279"/>
                  <a:gd name="T41" fmla="*/ 162 h 207"/>
                  <a:gd name="T42" fmla="*/ 86 w 279"/>
                  <a:gd name="T43" fmla="*/ 178 h 207"/>
                  <a:gd name="T44" fmla="*/ 75 w 279"/>
                  <a:gd name="T45" fmla="*/ 178 h 207"/>
                  <a:gd name="T46" fmla="*/ 51 w 279"/>
                  <a:gd name="T47" fmla="*/ 184 h 207"/>
                  <a:gd name="T48" fmla="*/ 36 w 279"/>
                  <a:gd name="T49" fmla="*/ 183 h 207"/>
                  <a:gd name="T50" fmla="*/ 61 w 279"/>
                  <a:gd name="T51" fmla="*/ 174 h 207"/>
                  <a:gd name="T52" fmla="*/ 78 w 279"/>
                  <a:gd name="T53" fmla="*/ 169 h 207"/>
                  <a:gd name="T54" fmla="*/ 93 w 279"/>
                  <a:gd name="T55" fmla="*/ 162 h 207"/>
                  <a:gd name="T56" fmla="*/ 95 w 279"/>
                  <a:gd name="T57" fmla="*/ 148 h 207"/>
                  <a:gd name="T58" fmla="*/ 87 w 279"/>
                  <a:gd name="T59" fmla="*/ 142 h 207"/>
                  <a:gd name="T60" fmla="*/ 71 w 279"/>
                  <a:gd name="T61" fmla="*/ 141 h 207"/>
                  <a:gd name="T62" fmla="*/ 76 w 279"/>
                  <a:gd name="T63" fmla="*/ 130 h 207"/>
                  <a:gd name="T64" fmla="*/ 62 w 279"/>
                  <a:gd name="T65" fmla="*/ 118 h 207"/>
                  <a:gd name="T66" fmla="*/ 63 w 279"/>
                  <a:gd name="T67" fmla="*/ 105 h 207"/>
                  <a:gd name="T68" fmla="*/ 73 w 279"/>
                  <a:gd name="T69" fmla="*/ 84 h 207"/>
                  <a:gd name="T70" fmla="*/ 90 w 279"/>
                  <a:gd name="T71" fmla="*/ 85 h 207"/>
                  <a:gd name="T72" fmla="*/ 101 w 279"/>
                  <a:gd name="T73" fmla="*/ 72 h 207"/>
                  <a:gd name="T74" fmla="*/ 77 w 279"/>
                  <a:gd name="T75" fmla="*/ 68 h 207"/>
                  <a:gd name="T76" fmla="*/ 69 w 279"/>
                  <a:gd name="T77" fmla="*/ 47 h 207"/>
                  <a:gd name="T78" fmla="*/ 88 w 279"/>
                  <a:gd name="T79" fmla="*/ 44 h 207"/>
                  <a:gd name="T80" fmla="*/ 101 w 279"/>
                  <a:gd name="T81" fmla="*/ 55 h 207"/>
                  <a:gd name="T82" fmla="*/ 96 w 279"/>
                  <a:gd name="T83" fmla="*/ 39 h 207"/>
                  <a:gd name="T84" fmla="*/ 96 w 279"/>
                  <a:gd name="T85" fmla="*/ 17 h 207"/>
                  <a:gd name="T86" fmla="*/ 118 w 279"/>
                  <a:gd name="T87" fmla="*/ 7 h 207"/>
                  <a:gd name="T88" fmla="*/ 139 w 279"/>
                  <a:gd name="T89" fmla="*/ 0 h 207"/>
                  <a:gd name="T90" fmla="*/ 150 w 279"/>
                  <a:gd name="T91" fmla="*/ 7 h 207"/>
                  <a:gd name="T92" fmla="*/ 178 w 279"/>
                  <a:gd name="T93" fmla="*/ 19 h 207"/>
                  <a:gd name="T94" fmla="*/ 49 w 279"/>
                  <a:gd name="T95" fmla="*/ 66 h 207"/>
                  <a:gd name="T96" fmla="*/ 40 w 279"/>
                  <a:gd name="T97" fmla="*/ 66 h 207"/>
                  <a:gd name="T98" fmla="*/ 46 w 279"/>
                  <a:gd name="T99" fmla="*/ 110 h 207"/>
                  <a:gd name="T100" fmla="*/ 46 w 279"/>
                  <a:gd name="T101" fmla="*/ 114 h 207"/>
                  <a:gd name="T102" fmla="*/ 17 w 279"/>
                  <a:gd name="T103" fmla="*/ 94 h 207"/>
                  <a:gd name="T104" fmla="*/ 12 w 279"/>
                  <a:gd name="T105" fmla="*/ 185 h 207"/>
                  <a:gd name="T106" fmla="*/ 25 w 279"/>
                  <a:gd name="T107" fmla="*/ 186 h 207"/>
                  <a:gd name="T108" fmla="*/ 1 w 279"/>
                  <a:gd name="T109" fmla="*/ 190 h 207"/>
                  <a:gd name="T110" fmla="*/ 65 w 279"/>
                  <a:gd name="T111" fmla="*/ 183 h 207"/>
                  <a:gd name="T112" fmla="*/ 101 w 279"/>
                  <a:gd name="T113" fmla="*/ 185 h 207"/>
                  <a:gd name="T114" fmla="*/ 114 w 279"/>
                  <a:gd name="T115" fmla="*/ 176 h 207"/>
                  <a:gd name="T116" fmla="*/ 126 w 279"/>
                  <a:gd name="T117" fmla="*/ 165 h 207"/>
                  <a:gd name="T118" fmla="*/ 129 w 279"/>
                  <a:gd name="T119" fmla="*/ 158 h 207"/>
                  <a:gd name="T120" fmla="*/ 169 w 279"/>
                  <a:gd name="T121" fmla="*/ 141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79" h="207">
                    <a:moveTo>
                      <a:pt x="203" y="27"/>
                    </a:moveTo>
                    <a:cubicBezTo>
                      <a:pt x="202" y="141"/>
                      <a:pt x="202" y="141"/>
                      <a:pt x="202" y="141"/>
                    </a:cubicBezTo>
                    <a:cubicBezTo>
                      <a:pt x="204" y="142"/>
                      <a:pt x="204" y="142"/>
                      <a:pt x="204" y="142"/>
                    </a:cubicBezTo>
                    <a:cubicBezTo>
                      <a:pt x="209" y="143"/>
                      <a:pt x="209" y="143"/>
                      <a:pt x="209" y="143"/>
                    </a:cubicBezTo>
                    <a:cubicBezTo>
                      <a:pt x="211" y="141"/>
                      <a:pt x="211" y="141"/>
                      <a:pt x="211" y="141"/>
                    </a:cubicBezTo>
                    <a:cubicBezTo>
                      <a:pt x="214" y="141"/>
                      <a:pt x="214" y="141"/>
                      <a:pt x="214" y="141"/>
                    </a:cubicBezTo>
                    <a:cubicBezTo>
                      <a:pt x="214" y="145"/>
                      <a:pt x="214" y="145"/>
                      <a:pt x="214" y="145"/>
                    </a:cubicBezTo>
                    <a:cubicBezTo>
                      <a:pt x="223" y="154"/>
                      <a:pt x="223" y="154"/>
                      <a:pt x="223" y="154"/>
                    </a:cubicBezTo>
                    <a:cubicBezTo>
                      <a:pt x="224" y="157"/>
                      <a:pt x="224" y="157"/>
                      <a:pt x="224" y="157"/>
                    </a:cubicBezTo>
                    <a:cubicBezTo>
                      <a:pt x="229" y="155"/>
                      <a:pt x="229" y="155"/>
                      <a:pt x="229" y="155"/>
                    </a:cubicBezTo>
                    <a:cubicBezTo>
                      <a:pt x="229" y="155"/>
                      <a:pt x="229" y="155"/>
                      <a:pt x="229" y="155"/>
                    </a:cubicBezTo>
                    <a:cubicBezTo>
                      <a:pt x="230" y="151"/>
                      <a:pt x="230" y="151"/>
                      <a:pt x="230" y="151"/>
                    </a:cubicBezTo>
                    <a:cubicBezTo>
                      <a:pt x="232" y="148"/>
                      <a:pt x="232" y="148"/>
                      <a:pt x="232" y="148"/>
                    </a:cubicBezTo>
                    <a:cubicBezTo>
                      <a:pt x="233" y="148"/>
                      <a:pt x="233" y="148"/>
                      <a:pt x="233" y="148"/>
                    </a:cubicBezTo>
                    <a:cubicBezTo>
                      <a:pt x="236" y="146"/>
                      <a:pt x="236" y="146"/>
                      <a:pt x="236" y="146"/>
                    </a:cubicBezTo>
                    <a:cubicBezTo>
                      <a:pt x="240" y="149"/>
                      <a:pt x="240" y="149"/>
                      <a:pt x="240" y="149"/>
                    </a:cubicBezTo>
                    <a:cubicBezTo>
                      <a:pt x="241" y="153"/>
                      <a:pt x="241" y="153"/>
                      <a:pt x="241" y="153"/>
                    </a:cubicBezTo>
                    <a:cubicBezTo>
                      <a:pt x="244" y="154"/>
                      <a:pt x="244" y="154"/>
                      <a:pt x="244" y="154"/>
                    </a:cubicBezTo>
                    <a:cubicBezTo>
                      <a:pt x="245" y="158"/>
                      <a:pt x="245" y="158"/>
                      <a:pt x="245" y="158"/>
                    </a:cubicBezTo>
                    <a:cubicBezTo>
                      <a:pt x="250" y="160"/>
                      <a:pt x="250" y="160"/>
                      <a:pt x="250" y="160"/>
                    </a:cubicBezTo>
                    <a:cubicBezTo>
                      <a:pt x="255" y="168"/>
                      <a:pt x="255" y="168"/>
                      <a:pt x="255" y="168"/>
                    </a:cubicBezTo>
                    <a:cubicBezTo>
                      <a:pt x="258" y="173"/>
                      <a:pt x="258" y="173"/>
                      <a:pt x="258" y="173"/>
                    </a:cubicBezTo>
                    <a:cubicBezTo>
                      <a:pt x="261" y="177"/>
                      <a:pt x="261" y="177"/>
                      <a:pt x="261" y="177"/>
                    </a:cubicBezTo>
                    <a:cubicBezTo>
                      <a:pt x="263" y="182"/>
                      <a:pt x="263" y="182"/>
                      <a:pt x="263" y="182"/>
                    </a:cubicBezTo>
                    <a:cubicBezTo>
                      <a:pt x="270" y="184"/>
                      <a:pt x="270" y="184"/>
                      <a:pt x="270" y="184"/>
                    </a:cubicBezTo>
                    <a:cubicBezTo>
                      <a:pt x="277" y="187"/>
                      <a:pt x="277" y="187"/>
                      <a:pt x="277" y="187"/>
                    </a:cubicBezTo>
                    <a:cubicBezTo>
                      <a:pt x="278" y="193"/>
                      <a:pt x="278" y="193"/>
                      <a:pt x="278" y="193"/>
                    </a:cubicBezTo>
                    <a:cubicBezTo>
                      <a:pt x="279" y="197"/>
                      <a:pt x="279" y="197"/>
                      <a:pt x="279" y="197"/>
                    </a:cubicBezTo>
                    <a:cubicBezTo>
                      <a:pt x="278" y="201"/>
                      <a:pt x="278" y="201"/>
                      <a:pt x="278" y="201"/>
                    </a:cubicBezTo>
                    <a:cubicBezTo>
                      <a:pt x="275" y="204"/>
                      <a:pt x="275" y="204"/>
                      <a:pt x="275" y="204"/>
                    </a:cubicBezTo>
                    <a:cubicBezTo>
                      <a:pt x="273" y="203"/>
                      <a:pt x="273" y="203"/>
                      <a:pt x="273" y="203"/>
                    </a:cubicBezTo>
                    <a:cubicBezTo>
                      <a:pt x="271" y="199"/>
                      <a:pt x="271" y="199"/>
                      <a:pt x="271" y="199"/>
                    </a:cubicBezTo>
                    <a:cubicBezTo>
                      <a:pt x="267" y="197"/>
                      <a:pt x="267" y="197"/>
                      <a:pt x="267" y="197"/>
                    </a:cubicBezTo>
                    <a:cubicBezTo>
                      <a:pt x="265" y="196"/>
                      <a:pt x="265" y="196"/>
                      <a:pt x="265" y="196"/>
                    </a:cubicBezTo>
                    <a:cubicBezTo>
                      <a:pt x="264" y="197"/>
                      <a:pt x="264" y="197"/>
                      <a:pt x="264" y="197"/>
                    </a:cubicBezTo>
                    <a:cubicBezTo>
                      <a:pt x="266" y="201"/>
                      <a:pt x="266" y="201"/>
                      <a:pt x="266" y="201"/>
                    </a:cubicBezTo>
                    <a:cubicBezTo>
                      <a:pt x="266" y="205"/>
                      <a:pt x="266" y="205"/>
                      <a:pt x="266" y="205"/>
                    </a:cubicBezTo>
                    <a:cubicBezTo>
                      <a:pt x="265" y="206"/>
                      <a:pt x="265" y="206"/>
                      <a:pt x="265" y="206"/>
                    </a:cubicBezTo>
                    <a:cubicBezTo>
                      <a:pt x="262" y="204"/>
                      <a:pt x="262" y="204"/>
                      <a:pt x="262" y="204"/>
                    </a:cubicBezTo>
                    <a:cubicBezTo>
                      <a:pt x="259" y="202"/>
                      <a:pt x="259" y="202"/>
                      <a:pt x="259" y="202"/>
                    </a:cubicBezTo>
                    <a:cubicBezTo>
                      <a:pt x="260" y="204"/>
                      <a:pt x="260" y="204"/>
                      <a:pt x="260" y="204"/>
                    </a:cubicBezTo>
                    <a:cubicBezTo>
                      <a:pt x="262" y="206"/>
                      <a:pt x="262" y="206"/>
                      <a:pt x="262" y="206"/>
                    </a:cubicBezTo>
                    <a:cubicBezTo>
                      <a:pt x="261" y="207"/>
                      <a:pt x="261" y="207"/>
                      <a:pt x="261" y="207"/>
                    </a:cubicBezTo>
                    <a:cubicBezTo>
                      <a:pt x="261" y="207"/>
                      <a:pt x="259" y="207"/>
                      <a:pt x="259" y="206"/>
                    </a:cubicBezTo>
                    <a:cubicBezTo>
                      <a:pt x="258" y="205"/>
                      <a:pt x="256" y="202"/>
                      <a:pt x="256" y="202"/>
                    </a:cubicBezTo>
                    <a:cubicBezTo>
                      <a:pt x="255" y="199"/>
                      <a:pt x="255" y="199"/>
                      <a:pt x="255" y="199"/>
                    </a:cubicBezTo>
                    <a:cubicBezTo>
                      <a:pt x="255" y="199"/>
                      <a:pt x="254" y="200"/>
                      <a:pt x="253" y="200"/>
                    </a:cubicBezTo>
                    <a:cubicBezTo>
                      <a:pt x="253" y="199"/>
                      <a:pt x="252" y="198"/>
                      <a:pt x="252" y="198"/>
                    </a:cubicBezTo>
                    <a:cubicBezTo>
                      <a:pt x="254" y="195"/>
                      <a:pt x="254" y="195"/>
                      <a:pt x="254" y="195"/>
                    </a:cubicBezTo>
                    <a:cubicBezTo>
                      <a:pt x="252" y="193"/>
                      <a:pt x="252" y="193"/>
                      <a:pt x="252" y="193"/>
                    </a:cubicBezTo>
                    <a:cubicBezTo>
                      <a:pt x="252" y="187"/>
                      <a:pt x="252" y="187"/>
                      <a:pt x="252" y="187"/>
                    </a:cubicBezTo>
                    <a:cubicBezTo>
                      <a:pt x="251" y="187"/>
                      <a:pt x="251" y="187"/>
                      <a:pt x="251" y="187"/>
                    </a:cubicBezTo>
                    <a:cubicBezTo>
                      <a:pt x="250" y="191"/>
                      <a:pt x="250" y="191"/>
                      <a:pt x="250" y="191"/>
                    </a:cubicBezTo>
                    <a:cubicBezTo>
                      <a:pt x="248" y="192"/>
                      <a:pt x="248" y="192"/>
                      <a:pt x="248" y="192"/>
                    </a:cubicBezTo>
                    <a:cubicBezTo>
                      <a:pt x="247" y="187"/>
                      <a:pt x="247" y="187"/>
                      <a:pt x="247" y="187"/>
                    </a:cubicBezTo>
                    <a:cubicBezTo>
                      <a:pt x="246" y="182"/>
                      <a:pt x="246" y="182"/>
                      <a:pt x="246" y="182"/>
                    </a:cubicBezTo>
                    <a:cubicBezTo>
                      <a:pt x="245" y="181"/>
                      <a:pt x="245" y="181"/>
                      <a:pt x="245" y="181"/>
                    </a:cubicBezTo>
                    <a:cubicBezTo>
                      <a:pt x="246" y="189"/>
                      <a:pt x="246" y="189"/>
                      <a:pt x="246" y="189"/>
                    </a:cubicBezTo>
                    <a:cubicBezTo>
                      <a:pt x="246" y="190"/>
                      <a:pt x="246" y="190"/>
                      <a:pt x="246" y="190"/>
                    </a:cubicBezTo>
                    <a:cubicBezTo>
                      <a:pt x="244" y="189"/>
                      <a:pt x="244" y="189"/>
                      <a:pt x="244" y="189"/>
                    </a:cubicBezTo>
                    <a:cubicBezTo>
                      <a:pt x="239" y="181"/>
                      <a:pt x="239" y="181"/>
                      <a:pt x="239" y="181"/>
                    </a:cubicBezTo>
                    <a:cubicBezTo>
                      <a:pt x="236" y="180"/>
                      <a:pt x="236" y="180"/>
                      <a:pt x="236" y="180"/>
                    </a:cubicBezTo>
                    <a:cubicBezTo>
                      <a:pt x="235" y="175"/>
                      <a:pt x="235" y="175"/>
                      <a:pt x="235" y="175"/>
                    </a:cubicBezTo>
                    <a:cubicBezTo>
                      <a:pt x="233" y="171"/>
                      <a:pt x="233" y="171"/>
                      <a:pt x="233" y="171"/>
                    </a:cubicBezTo>
                    <a:cubicBezTo>
                      <a:pt x="231" y="170"/>
                      <a:pt x="231" y="170"/>
                      <a:pt x="231" y="170"/>
                    </a:cubicBezTo>
                    <a:cubicBezTo>
                      <a:pt x="231" y="167"/>
                      <a:pt x="231" y="167"/>
                      <a:pt x="231" y="167"/>
                    </a:cubicBezTo>
                    <a:cubicBezTo>
                      <a:pt x="234" y="165"/>
                      <a:pt x="234" y="165"/>
                      <a:pt x="234" y="165"/>
                    </a:cubicBezTo>
                    <a:cubicBezTo>
                      <a:pt x="233" y="165"/>
                      <a:pt x="233" y="165"/>
                      <a:pt x="233" y="165"/>
                    </a:cubicBezTo>
                    <a:cubicBezTo>
                      <a:pt x="230" y="165"/>
                      <a:pt x="230" y="165"/>
                      <a:pt x="230" y="165"/>
                    </a:cubicBezTo>
                    <a:cubicBezTo>
                      <a:pt x="225" y="162"/>
                      <a:pt x="225" y="162"/>
                      <a:pt x="225" y="162"/>
                    </a:cubicBezTo>
                    <a:cubicBezTo>
                      <a:pt x="222" y="158"/>
                      <a:pt x="222" y="158"/>
                      <a:pt x="222" y="158"/>
                    </a:cubicBezTo>
                    <a:cubicBezTo>
                      <a:pt x="215" y="155"/>
                      <a:pt x="215" y="155"/>
                      <a:pt x="215" y="155"/>
                    </a:cubicBezTo>
                    <a:cubicBezTo>
                      <a:pt x="210" y="151"/>
                      <a:pt x="210" y="151"/>
                      <a:pt x="210" y="151"/>
                    </a:cubicBezTo>
                    <a:cubicBezTo>
                      <a:pt x="212" y="147"/>
                      <a:pt x="212" y="147"/>
                      <a:pt x="212" y="147"/>
                    </a:cubicBezTo>
                    <a:cubicBezTo>
                      <a:pt x="212" y="145"/>
                      <a:pt x="212" y="145"/>
                      <a:pt x="212" y="145"/>
                    </a:cubicBezTo>
                    <a:cubicBezTo>
                      <a:pt x="209" y="147"/>
                      <a:pt x="209" y="147"/>
                      <a:pt x="209" y="147"/>
                    </a:cubicBezTo>
                    <a:cubicBezTo>
                      <a:pt x="205" y="149"/>
                      <a:pt x="205" y="149"/>
                      <a:pt x="205" y="149"/>
                    </a:cubicBezTo>
                    <a:cubicBezTo>
                      <a:pt x="200" y="147"/>
                      <a:pt x="200" y="147"/>
                      <a:pt x="200" y="147"/>
                    </a:cubicBezTo>
                    <a:cubicBezTo>
                      <a:pt x="193" y="144"/>
                      <a:pt x="193" y="144"/>
                      <a:pt x="193" y="144"/>
                    </a:cubicBezTo>
                    <a:cubicBezTo>
                      <a:pt x="186" y="144"/>
                      <a:pt x="186" y="144"/>
                      <a:pt x="186" y="144"/>
                    </a:cubicBezTo>
                    <a:cubicBezTo>
                      <a:pt x="185" y="144"/>
                      <a:pt x="185" y="144"/>
                      <a:pt x="185" y="144"/>
                    </a:cubicBezTo>
                    <a:cubicBezTo>
                      <a:pt x="176" y="139"/>
                      <a:pt x="176" y="139"/>
                      <a:pt x="176" y="139"/>
                    </a:cubicBezTo>
                    <a:cubicBezTo>
                      <a:pt x="173" y="139"/>
                      <a:pt x="173" y="139"/>
                      <a:pt x="173" y="139"/>
                    </a:cubicBezTo>
                    <a:cubicBezTo>
                      <a:pt x="170" y="131"/>
                      <a:pt x="170" y="131"/>
                      <a:pt x="170" y="131"/>
                    </a:cubicBezTo>
                    <a:cubicBezTo>
                      <a:pt x="165" y="132"/>
                      <a:pt x="165" y="132"/>
                      <a:pt x="165" y="132"/>
                    </a:cubicBezTo>
                    <a:cubicBezTo>
                      <a:pt x="160" y="133"/>
                      <a:pt x="160" y="133"/>
                      <a:pt x="160" y="133"/>
                    </a:cubicBezTo>
                    <a:cubicBezTo>
                      <a:pt x="161" y="140"/>
                      <a:pt x="161" y="140"/>
                      <a:pt x="161" y="140"/>
                    </a:cubicBezTo>
                    <a:cubicBezTo>
                      <a:pt x="162" y="136"/>
                      <a:pt x="162" y="136"/>
                      <a:pt x="162" y="136"/>
                    </a:cubicBezTo>
                    <a:cubicBezTo>
                      <a:pt x="164" y="136"/>
                      <a:pt x="164" y="136"/>
                      <a:pt x="164" y="136"/>
                    </a:cubicBezTo>
                    <a:cubicBezTo>
                      <a:pt x="162" y="142"/>
                      <a:pt x="162" y="142"/>
                      <a:pt x="162" y="142"/>
                    </a:cubicBezTo>
                    <a:cubicBezTo>
                      <a:pt x="166" y="138"/>
                      <a:pt x="166" y="138"/>
                      <a:pt x="166" y="138"/>
                    </a:cubicBezTo>
                    <a:cubicBezTo>
                      <a:pt x="167" y="140"/>
                      <a:pt x="167" y="140"/>
                      <a:pt x="167" y="140"/>
                    </a:cubicBezTo>
                    <a:cubicBezTo>
                      <a:pt x="162" y="146"/>
                      <a:pt x="162" y="146"/>
                      <a:pt x="162" y="146"/>
                    </a:cubicBezTo>
                    <a:cubicBezTo>
                      <a:pt x="160" y="146"/>
                      <a:pt x="160" y="146"/>
                      <a:pt x="160" y="146"/>
                    </a:cubicBezTo>
                    <a:cubicBezTo>
                      <a:pt x="159" y="143"/>
                      <a:pt x="159" y="143"/>
                      <a:pt x="159" y="143"/>
                    </a:cubicBezTo>
                    <a:cubicBezTo>
                      <a:pt x="158" y="142"/>
                      <a:pt x="158" y="142"/>
                      <a:pt x="158" y="142"/>
                    </a:cubicBezTo>
                    <a:cubicBezTo>
                      <a:pt x="156" y="144"/>
                      <a:pt x="156" y="144"/>
                      <a:pt x="156" y="144"/>
                    </a:cubicBezTo>
                    <a:cubicBezTo>
                      <a:pt x="152" y="141"/>
                      <a:pt x="152" y="141"/>
                      <a:pt x="152" y="141"/>
                    </a:cubicBezTo>
                    <a:cubicBezTo>
                      <a:pt x="148" y="144"/>
                      <a:pt x="148" y="144"/>
                      <a:pt x="148" y="144"/>
                    </a:cubicBezTo>
                    <a:cubicBezTo>
                      <a:pt x="146" y="147"/>
                      <a:pt x="146" y="147"/>
                      <a:pt x="146" y="147"/>
                    </a:cubicBezTo>
                    <a:cubicBezTo>
                      <a:pt x="141" y="150"/>
                      <a:pt x="141" y="150"/>
                      <a:pt x="141" y="150"/>
                    </a:cubicBezTo>
                    <a:cubicBezTo>
                      <a:pt x="135" y="149"/>
                      <a:pt x="135" y="149"/>
                      <a:pt x="135" y="149"/>
                    </a:cubicBezTo>
                    <a:cubicBezTo>
                      <a:pt x="134" y="147"/>
                      <a:pt x="134" y="147"/>
                      <a:pt x="134" y="147"/>
                    </a:cubicBezTo>
                    <a:cubicBezTo>
                      <a:pt x="139" y="146"/>
                      <a:pt x="139" y="146"/>
                      <a:pt x="139" y="146"/>
                    </a:cubicBezTo>
                    <a:cubicBezTo>
                      <a:pt x="139" y="144"/>
                      <a:pt x="139" y="144"/>
                      <a:pt x="139" y="144"/>
                    </a:cubicBezTo>
                    <a:cubicBezTo>
                      <a:pt x="136" y="143"/>
                      <a:pt x="136" y="143"/>
                      <a:pt x="136" y="143"/>
                    </a:cubicBezTo>
                    <a:cubicBezTo>
                      <a:pt x="137" y="140"/>
                      <a:pt x="137" y="140"/>
                      <a:pt x="137" y="140"/>
                    </a:cubicBezTo>
                    <a:cubicBezTo>
                      <a:pt x="140" y="135"/>
                      <a:pt x="140" y="135"/>
                      <a:pt x="140" y="135"/>
                    </a:cubicBezTo>
                    <a:cubicBezTo>
                      <a:pt x="140" y="132"/>
                      <a:pt x="140" y="132"/>
                      <a:pt x="140" y="132"/>
                    </a:cubicBezTo>
                    <a:cubicBezTo>
                      <a:pt x="141" y="131"/>
                      <a:pt x="141" y="131"/>
                      <a:pt x="141" y="131"/>
                    </a:cubicBezTo>
                    <a:cubicBezTo>
                      <a:pt x="147" y="128"/>
                      <a:pt x="147" y="128"/>
                      <a:pt x="147" y="128"/>
                    </a:cubicBezTo>
                    <a:cubicBezTo>
                      <a:pt x="148" y="130"/>
                      <a:pt x="148" y="130"/>
                      <a:pt x="148" y="130"/>
                    </a:cubicBezTo>
                    <a:cubicBezTo>
                      <a:pt x="151" y="130"/>
                      <a:pt x="151" y="130"/>
                      <a:pt x="151" y="130"/>
                    </a:cubicBezTo>
                    <a:cubicBezTo>
                      <a:pt x="150" y="127"/>
                      <a:pt x="150" y="127"/>
                      <a:pt x="150" y="127"/>
                    </a:cubicBezTo>
                    <a:cubicBezTo>
                      <a:pt x="145" y="126"/>
                      <a:pt x="145" y="126"/>
                      <a:pt x="145" y="126"/>
                    </a:cubicBezTo>
                    <a:cubicBezTo>
                      <a:pt x="138" y="130"/>
                      <a:pt x="138" y="130"/>
                      <a:pt x="138" y="130"/>
                    </a:cubicBezTo>
                    <a:cubicBezTo>
                      <a:pt x="135" y="134"/>
                      <a:pt x="135" y="134"/>
                      <a:pt x="135" y="134"/>
                    </a:cubicBezTo>
                    <a:cubicBezTo>
                      <a:pt x="133" y="138"/>
                      <a:pt x="133" y="138"/>
                      <a:pt x="133" y="138"/>
                    </a:cubicBezTo>
                    <a:cubicBezTo>
                      <a:pt x="131" y="141"/>
                      <a:pt x="131" y="141"/>
                      <a:pt x="131" y="141"/>
                    </a:cubicBezTo>
                    <a:cubicBezTo>
                      <a:pt x="125" y="143"/>
                      <a:pt x="125" y="143"/>
                      <a:pt x="125" y="143"/>
                    </a:cubicBezTo>
                    <a:cubicBezTo>
                      <a:pt x="121" y="146"/>
                      <a:pt x="121" y="146"/>
                      <a:pt x="121" y="146"/>
                    </a:cubicBezTo>
                    <a:cubicBezTo>
                      <a:pt x="121" y="148"/>
                      <a:pt x="121" y="148"/>
                      <a:pt x="121" y="148"/>
                    </a:cubicBezTo>
                    <a:cubicBezTo>
                      <a:pt x="124" y="150"/>
                      <a:pt x="124" y="150"/>
                      <a:pt x="124" y="150"/>
                    </a:cubicBezTo>
                    <a:cubicBezTo>
                      <a:pt x="125" y="152"/>
                      <a:pt x="125" y="152"/>
                      <a:pt x="125" y="152"/>
                    </a:cubicBezTo>
                    <a:cubicBezTo>
                      <a:pt x="121" y="157"/>
                      <a:pt x="121" y="157"/>
                      <a:pt x="121" y="157"/>
                    </a:cubicBezTo>
                    <a:cubicBezTo>
                      <a:pt x="113" y="162"/>
                      <a:pt x="113" y="162"/>
                      <a:pt x="113" y="162"/>
                    </a:cubicBezTo>
                    <a:cubicBezTo>
                      <a:pt x="102" y="168"/>
                      <a:pt x="102" y="168"/>
                      <a:pt x="102" y="168"/>
                    </a:cubicBezTo>
                    <a:cubicBezTo>
                      <a:pt x="100" y="169"/>
                      <a:pt x="100" y="169"/>
                      <a:pt x="100" y="169"/>
                    </a:cubicBezTo>
                    <a:cubicBezTo>
                      <a:pt x="92" y="171"/>
                      <a:pt x="92" y="171"/>
                      <a:pt x="92" y="171"/>
                    </a:cubicBezTo>
                    <a:cubicBezTo>
                      <a:pt x="85" y="174"/>
                      <a:pt x="85" y="174"/>
                      <a:pt x="85" y="174"/>
                    </a:cubicBezTo>
                    <a:cubicBezTo>
                      <a:pt x="88" y="176"/>
                      <a:pt x="88" y="176"/>
                      <a:pt x="88" y="176"/>
                    </a:cubicBezTo>
                    <a:cubicBezTo>
                      <a:pt x="86" y="178"/>
                      <a:pt x="86" y="178"/>
                      <a:pt x="86" y="178"/>
                    </a:cubicBezTo>
                    <a:cubicBezTo>
                      <a:pt x="85" y="179"/>
                      <a:pt x="85" y="179"/>
                      <a:pt x="85" y="179"/>
                    </a:cubicBezTo>
                    <a:cubicBezTo>
                      <a:pt x="81" y="178"/>
                      <a:pt x="81" y="178"/>
                      <a:pt x="81" y="178"/>
                    </a:cubicBezTo>
                    <a:cubicBezTo>
                      <a:pt x="77" y="178"/>
                      <a:pt x="77" y="178"/>
                      <a:pt x="77" y="178"/>
                    </a:cubicBezTo>
                    <a:cubicBezTo>
                      <a:pt x="76" y="181"/>
                      <a:pt x="76" y="181"/>
                      <a:pt x="76" y="181"/>
                    </a:cubicBezTo>
                    <a:cubicBezTo>
                      <a:pt x="75" y="181"/>
                      <a:pt x="75" y="181"/>
                      <a:pt x="75" y="181"/>
                    </a:cubicBezTo>
                    <a:cubicBezTo>
                      <a:pt x="75" y="178"/>
                      <a:pt x="75" y="178"/>
                      <a:pt x="75" y="178"/>
                    </a:cubicBezTo>
                    <a:cubicBezTo>
                      <a:pt x="70" y="180"/>
                      <a:pt x="70" y="180"/>
                      <a:pt x="70" y="180"/>
                    </a:cubicBezTo>
                    <a:cubicBezTo>
                      <a:pt x="67" y="181"/>
                      <a:pt x="67" y="181"/>
                      <a:pt x="67" y="181"/>
                    </a:cubicBezTo>
                    <a:cubicBezTo>
                      <a:pt x="62" y="179"/>
                      <a:pt x="62" y="179"/>
                      <a:pt x="62" y="179"/>
                    </a:cubicBezTo>
                    <a:cubicBezTo>
                      <a:pt x="58" y="182"/>
                      <a:pt x="58" y="182"/>
                      <a:pt x="58" y="182"/>
                    </a:cubicBezTo>
                    <a:cubicBezTo>
                      <a:pt x="54" y="182"/>
                      <a:pt x="54" y="182"/>
                      <a:pt x="54" y="182"/>
                    </a:cubicBezTo>
                    <a:cubicBezTo>
                      <a:pt x="51" y="184"/>
                      <a:pt x="51" y="184"/>
                      <a:pt x="51" y="184"/>
                    </a:cubicBezTo>
                    <a:cubicBezTo>
                      <a:pt x="49" y="185"/>
                      <a:pt x="49" y="185"/>
                      <a:pt x="49" y="185"/>
                    </a:cubicBezTo>
                    <a:cubicBezTo>
                      <a:pt x="46" y="184"/>
                      <a:pt x="46" y="184"/>
                      <a:pt x="46" y="184"/>
                    </a:cubicBezTo>
                    <a:cubicBezTo>
                      <a:pt x="43" y="183"/>
                      <a:pt x="43" y="183"/>
                      <a:pt x="43" y="183"/>
                    </a:cubicBezTo>
                    <a:cubicBezTo>
                      <a:pt x="40" y="184"/>
                      <a:pt x="40" y="184"/>
                      <a:pt x="40" y="184"/>
                    </a:cubicBezTo>
                    <a:cubicBezTo>
                      <a:pt x="38" y="185"/>
                      <a:pt x="38" y="185"/>
                      <a:pt x="38" y="185"/>
                    </a:cubicBezTo>
                    <a:cubicBezTo>
                      <a:pt x="36" y="183"/>
                      <a:pt x="36" y="183"/>
                      <a:pt x="36" y="183"/>
                    </a:cubicBezTo>
                    <a:cubicBezTo>
                      <a:pt x="36" y="181"/>
                      <a:pt x="36" y="181"/>
                      <a:pt x="36" y="181"/>
                    </a:cubicBezTo>
                    <a:cubicBezTo>
                      <a:pt x="40" y="179"/>
                      <a:pt x="40" y="179"/>
                      <a:pt x="40" y="179"/>
                    </a:cubicBezTo>
                    <a:cubicBezTo>
                      <a:pt x="49" y="180"/>
                      <a:pt x="49" y="180"/>
                      <a:pt x="49" y="180"/>
                    </a:cubicBezTo>
                    <a:cubicBezTo>
                      <a:pt x="54" y="178"/>
                      <a:pt x="54" y="178"/>
                      <a:pt x="54" y="178"/>
                    </a:cubicBezTo>
                    <a:cubicBezTo>
                      <a:pt x="57" y="175"/>
                      <a:pt x="57" y="175"/>
                      <a:pt x="57" y="175"/>
                    </a:cubicBezTo>
                    <a:cubicBezTo>
                      <a:pt x="61" y="174"/>
                      <a:pt x="61" y="174"/>
                      <a:pt x="61" y="174"/>
                    </a:cubicBezTo>
                    <a:cubicBezTo>
                      <a:pt x="64" y="173"/>
                      <a:pt x="64" y="173"/>
                      <a:pt x="64" y="173"/>
                    </a:cubicBezTo>
                    <a:cubicBezTo>
                      <a:pt x="67" y="173"/>
                      <a:pt x="67" y="173"/>
                      <a:pt x="67" y="173"/>
                    </a:cubicBezTo>
                    <a:cubicBezTo>
                      <a:pt x="69" y="175"/>
                      <a:pt x="69" y="175"/>
                      <a:pt x="69" y="175"/>
                    </a:cubicBezTo>
                    <a:cubicBezTo>
                      <a:pt x="71" y="174"/>
                      <a:pt x="71" y="174"/>
                      <a:pt x="71" y="174"/>
                    </a:cubicBezTo>
                    <a:cubicBezTo>
                      <a:pt x="74" y="171"/>
                      <a:pt x="74" y="171"/>
                      <a:pt x="74" y="171"/>
                    </a:cubicBezTo>
                    <a:cubicBezTo>
                      <a:pt x="78" y="169"/>
                      <a:pt x="78" y="169"/>
                      <a:pt x="78" y="169"/>
                    </a:cubicBezTo>
                    <a:cubicBezTo>
                      <a:pt x="82" y="169"/>
                      <a:pt x="82" y="169"/>
                      <a:pt x="82" y="169"/>
                    </a:cubicBezTo>
                    <a:cubicBezTo>
                      <a:pt x="84" y="168"/>
                      <a:pt x="84" y="168"/>
                      <a:pt x="84" y="168"/>
                    </a:cubicBezTo>
                    <a:cubicBezTo>
                      <a:pt x="85" y="169"/>
                      <a:pt x="85" y="169"/>
                      <a:pt x="85" y="169"/>
                    </a:cubicBezTo>
                    <a:cubicBezTo>
                      <a:pt x="86" y="169"/>
                      <a:pt x="86" y="169"/>
                      <a:pt x="86" y="169"/>
                    </a:cubicBezTo>
                    <a:cubicBezTo>
                      <a:pt x="88" y="164"/>
                      <a:pt x="88" y="164"/>
                      <a:pt x="88" y="164"/>
                    </a:cubicBezTo>
                    <a:cubicBezTo>
                      <a:pt x="93" y="162"/>
                      <a:pt x="93" y="162"/>
                      <a:pt x="93" y="162"/>
                    </a:cubicBezTo>
                    <a:cubicBezTo>
                      <a:pt x="96" y="157"/>
                      <a:pt x="96" y="157"/>
                      <a:pt x="96" y="157"/>
                    </a:cubicBezTo>
                    <a:cubicBezTo>
                      <a:pt x="99" y="151"/>
                      <a:pt x="99" y="151"/>
                      <a:pt x="99" y="151"/>
                    </a:cubicBezTo>
                    <a:cubicBezTo>
                      <a:pt x="101" y="149"/>
                      <a:pt x="101" y="149"/>
                      <a:pt x="101" y="149"/>
                    </a:cubicBezTo>
                    <a:cubicBezTo>
                      <a:pt x="101" y="146"/>
                      <a:pt x="101" y="146"/>
                      <a:pt x="101" y="146"/>
                    </a:cubicBezTo>
                    <a:cubicBezTo>
                      <a:pt x="99" y="147"/>
                      <a:pt x="99" y="147"/>
                      <a:pt x="99" y="147"/>
                    </a:cubicBezTo>
                    <a:cubicBezTo>
                      <a:pt x="95" y="148"/>
                      <a:pt x="95" y="148"/>
                      <a:pt x="95" y="148"/>
                    </a:cubicBezTo>
                    <a:cubicBezTo>
                      <a:pt x="94" y="145"/>
                      <a:pt x="94" y="145"/>
                      <a:pt x="94" y="145"/>
                    </a:cubicBezTo>
                    <a:cubicBezTo>
                      <a:pt x="92" y="144"/>
                      <a:pt x="92" y="144"/>
                      <a:pt x="92" y="144"/>
                    </a:cubicBezTo>
                    <a:cubicBezTo>
                      <a:pt x="91" y="146"/>
                      <a:pt x="91" y="146"/>
                      <a:pt x="91" y="146"/>
                    </a:cubicBezTo>
                    <a:cubicBezTo>
                      <a:pt x="90" y="150"/>
                      <a:pt x="90" y="150"/>
                      <a:pt x="90" y="150"/>
                    </a:cubicBezTo>
                    <a:cubicBezTo>
                      <a:pt x="89" y="149"/>
                      <a:pt x="89" y="149"/>
                      <a:pt x="89" y="149"/>
                    </a:cubicBezTo>
                    <a:cubicBezTo>
                      <a:pt x="87" y="142"/>
                      <a:pt x="87" y="142"/>
                      <a:pt x="87" y="142"/>
                    </a:cubicBezTo>
                    <a:cubicBezTo>
                      <a:pt x="85" y="143"/>
                      <a:pt x="85" y="143"/>
                      <a:pt x="85" y="143"/>
                    </a:cubicBezTo>
                    <a:cubicBezTo>
                      <a:pt x="83" y="143"/>
                      <a:pt x="83" y="143"/>
                      <a:pt x="83" y="143"/>
                    </a:cubicBezTo>
                    <a:cubicBezTo>
                      <a:pt x="83" y="140"/>
                      <a:pt x="83" y="140"/>
                      <a:pt x="83" y="140"/>
                    </a:cubicBezTo>
                    <a:cubicBezTo>
                      <a:pt x="78" y="140"/>
                      <a:pt x="78" y="140"/>
                      <a:pt x="78" y="140"/>
                    </a:cubicBezTo>
                    <a:cubicBezTo>
                      <a:pt x="75" y="142"/>
                      <a:pt x="75" y="142"/>
                      <a:pt x="75" y="142"/>
                    </a:cubicBezTo>
                    <a:cubicBezTo>
                      <a:pt x="71" y="141"/>
                      <a:pt x="71" y="141"/>
                      <a:pt x="71" y="141"/>
                    </a:cubicBezTo>
                    <a:cubicBezTo>
                      <a:pt x="73" y="140"/>
                      <a:pt x="73" y="140"/>
                      <a:pt x="73" y="140"/>
                    </a:cubicBezTo>
                    <a:cubicBezTo>
                      <a:pt x="74" y="136"/>
                      <a:pt x="74" y="136"/>
                      <a:pt x="74" y="136"/>
                    </a:cubicBezTo>
                    <a:cubicBezTo>
                      <a:pt x="73" y="133"/>
                      <a:pt x="73" y="133"/>
                      <a:pt x="73" y="133"/>
                    </a:cubicBezTo>
                    <a:cubicBezTo>
                      <a:pt x="75" y="132"/>
                      <a:pt x="75" y="132"/>
                      <a:pt x="75" y="132"/>
                    </a:cubicBezTo>
                    <a:cubicBezTo>
                      <a:pt x="77" y="132"/>
                      <a:pt x="77" y="132"/>
                      <a:pt x="77" y="132"/>
                    </a:cubicBezTo>
                    <a:cubicBezTo>
                      <a:pt x="76" y="130"/>
                      <a:pt x="76" y="130"/>
                      <a:pt x="76" y="130"/>
                    </a:cubicBezTo>
                    <a:cubicBezTo>
                      <a:pt x="76" y="124"/>
                      <a:pt x="76" y="124"/>
                      <a:pt x="76" y="124"/>
                    </a:cubicBezTo>
                    <a:cubicBezTo>
                      <a:pt x="75" y="123"/>
                      <a:pt x="75" y="123"/>
                      <a:pt x="75" y="123"/>
                    </a:cubicBezTo>
                    <a:cubicBezTo>
                      <a:pt x="73" y="124"/>
                      <a:pt x="73" y="124"/>
                      <a:pt x="73" y="124"/>
                    </a:cubicBezTo>
                    <a:cubicBezTo>
                      <a:pt x="65" y="124"/>
                      <a:pt x="65" y="124"/>
                      <a:pt x="65" y="124"/>
                    </a:cubicBezTo>
                    <a:cubicBezTo>
                      <a:pt x="63" y="123"/>
                      <a:pt x="63" y="123"/>
                      <a:pt x="63" y="123"/>
                    </a:cubicBezTo>
                    <a:cubicBezTo>
                      <a:pt x="62" y="118"/>
                      <a:pt x="62" y="118"/>
                      <a:pt x="62" y="118"/>
                    </a:cubicBezTo>
                    <a:cubicBezTo>
                      <a:pt x="60" y="113"/>
                      <a:pt x="60" y="113"/>
                      <a:pt x="60" y="113"/>
                    </a:cubicBezTo>
                    <a:cubicBezTo>
                      <a:pt x="60" y="112"/>
                      <a:pt x="60" y="112"/>
                      <a:pt x="60" y="112"/>
                    </a:cubicBezTo>
                    <a:cubicBezTo>
                      <a:pt x="62" y="110"/>
                      <a:pt x="62" y="110"/>
                      <a:pt x="62" y="110"/>
                    </a:cubicBezTo>
                    <a:cubicBezTo>
                      <a:pt x="63" y="108"/>
                      <a:pt x="63" y="108"/>
                      <a:pt x="63" y="108"/>
                    </a:cubicBezTo>
                    <a:cubicBezTo>
                      <a:pt x="64" y="106"/>
                      <a:pt x="64" y="106"/>
                      <a:pt x="64" y="106"/>
                    </a:cubicBezTo>
                    <a:cubicBezTo>
                      <a:pt x="63" y="105"/>
                      <a:pt x="63" y="105"/>
                      <a:pt x="63" y="105"/>
                    </a:cubicBezTo>
                    <a:cubicBezTo>
                      <a:pt x="61" y="106"/>
                      <a:pt x="61" y="106"/>
                      <a:pt x="61" y="106"/>
                    </a:cubicBezTo>
                    <a:cubicBezTo>
                      <a:pt x="60" y="102"/>
                      <a:pt x="60" y="102"/>
                      <a:pt x="60" y="102"/>
                    </a:cubicBezTo>
                    <a:cubicBezTo>
                      <a:pt x="61" y="96"/>
                      <a:pt x="61" y="96"/>
                      <a:pt x="61" y="96"/>
                    </a:cubicBezTo>
                    <a:cubicBezTo>
                      <a:pt x="67" y="91"/>
                      <a:pt x="67" y="91"/>
                      <a:pt x="67" y="91"/>
                    </a:cubicBezTo>
                    <a:cubicBezTo>
                      <a:pt x="71" y="89"/>
                      <a:pt x="71" y="89"/>
                      <a:pt x="71" y="89"/>
                    </a:cubicBezTo>
                    <a:cubicBezTo>
                      <a:pt x="73" y="84"/>
                      <a:pt x="73" y="84"/>
                      <a:pt x="73" y="84"/>
                    </a:cubicBezTo>
                    <a:cubicBezTo>
                      <a:pt x="77" y="83"/>
                      <a:pt x="77" y="83"/>
                      <a:pt x="77" y="83"/>
                    </a:cubicBezTo>
                    <a:cubicBezTo>
                      <a:pt x="80" y="84"/>
                      <a:pt x="80" y="84"/>
                      <a:pt x="80" y="84"/>
                    </a:cubicBezTo>
                    <a:cubicBezTo>
                      <a:pt x="81" y="87"/>
                      <a:pt x="81" y="87"/>
                      <a:pt x="81" y="87"/>
                    </a:cubicBezTo>
                    <a:cubicBezTo>
                      <a:pt x="84" y="87"/>
                      <a:pt x="84" y="87"/>
                      <a:pt x="84" y="87"/>
                    </a:cubicBezTo>
                    <a:cubicBezTo>
                      <a:pt x="88" y="84"/>
                      <a:pt x="88" y="84"/>
                      <a:pt x="88" y="84"/>
                    </a:cubicBezTo>
                    <a:cubicBezTo>
                      <a:pt x="90" y="85"/>
                      <a:pt x="90" y="85"/>
                      <a:pt x="90" y="85"/>
                    </a:cubicBezTo>
                    <a:cubicBezTo>
                      <a:pt x="92" y="85"/>
                      <a:pt x="92" y="85"/>
                      <a:pt x="92" y="85"/>
                    </a:cubicBezTo>
                    <a:cubicBezTo>
                      <a:pt x="94" y="85"/>
                      <a:pt x="94" y="85"/>
                      <a:pt x="94" y="85"/>
                    </a:cubicBezTo>
                    <a:cubicBezTo>
                      <a:pt x="97" y="84"/>
                      <a:pt x="97" y="84"/>
                      <a:pt x="97" y="84"/>
                    </a:cubicBezTo>
                    <a:cubicBezTo>
                      <a:pt x="98" y="78"/>
                      <a:pt x="98" y="78"/>
                      <a:pt x="98" y="78"/>
                    </a:cubicBezTo>
                    <a:cubicBezTo>
                      <a:pt x="98" y="78"/>
                      <a:pt x="98" y="74"/>
                      <a:pt x="99" y="73"/>
                    </a:cubicBezTo>
                    <a:cubicBezTo>
                      <a:pt x="100" y="73"/>
                      <a:pt x="101" y="72"/>
                      <a:pt x="101" y="72"/>
                    </a:cubicBezTo>
                    <a:cubicBezTo>
                      <a:pt x="99" y="69"/>
                      <a:pt x="99" y="69"/>
                      <a:pt x="99" y="69"/>
                    </a:cubicBezTo>
                    <a:cubicBezTo>
                      <a:pt x="96" y="71"/>
                      <a:pt x="96" y="71"/>
                      <a:pt x="96" y="71"/>
                    </a:cubicBezTo>
                    <a:cubicBezTo>
                      <a:pt x="91" y="72"/>
                      <a:pt x="91" y="72"/>
                      <a:pt x="91" y="72"/>
                    </a:cubicBezTo>
                    <a:cubicBezTo>
                      <a:pt x="89" y="71"/>
                      <a:pt x="89" y="71"/>
                      <a:pt x="89" y="71"/>
                    </a:cubicBezTo>
                    <a:cubicBezTo>
                      <a:pt x="84" y="69"/>
                      <a:pt x="84" y="69"/>
                      <a:pt x="84" y="69"/>
                    </a:cubicBezTo>
                    <a:cubicBezTo>
                      <a:pt x="77" y="68"/>
                      <a:pt x="77" y="68"/>
                      <a:pt x="77" y="68"/>
                    </a:cubicBezTo>
                    <a:cubicBezTo>
                      <a:pt x="73" y="63"/>
                      <a:pt x="73" y="63"/>
                      <a:pt x="73" y="63"/>
                    </a:cubicBezTo>
                    <a:cubicBezTo>
                      <a:pt x="73" y="58"/>
                      <a:pt x="73" y="58"/>
                      <a:pt x="73" y="58"/>
                    </a:cubicBezTo>
                    <a:cubicBezTo>
                      <a:pt x="74" y="55"/>
                      <a:pt x="74" y="55"/>
                      <a:pt x="74" y="55"/>
                    </a:cubicBezTo>
                    <a:cubicBezTo>
                      <a:pt x="71" y="53"/>
                      <a:pt x="71" y="53"/>
                      <a:pt x="71" y="53"/>
                    </a:cubicBezTo>
                    <a:cubicBezTo>
                      <a:pt x="69" y="48"/>
                      <a:pt x="69" y="48"/>
                      <a:pt x="69" y="48"/>
                    </a:cubicBezTo>
                    <a:cubicBezTo>
                      <a:pt x="69" y="47"/>
                      <a:pt x="69" y="47"/>
                      <a:pt x="69" y="47"/>
                    </a:cubicBezTo>
                    <a:cubicBezTo>
                      <a:pt x="78" y="46"/>
                      <a:pt x="78" y="46"/>
                      <a:pt x="78" y="46"/>
                    </a:cubicBezTo>
                    <a:cubicBezTo>
                      <a:pt x="81" y="46"/>
                      <a:pt x="81" y="46"/>
                      <a:pt x="81" y="46"/>
                    </a:cubicBezTo>
                    <a:cubicBezTo>
                      <a:pt x="82" y="47"/>
                      <a:pt x="82" y="47"/>
                      <a:pt x="82" y="47"/>
                    </a:cubicBezTo>
                    <a:cubicBezTo>
                      <a:pt x="83" y="47"/>
                      <a:pt x="83" y="47"/>
                      <a:pt x="83" y="47"/>
                    </a:cubicBezTo>
                    <a:cubicBezTo>
                      <a:pt x="83" y="45"/>
                      <a:pt x="83" y="45"/>
                      <a:pt x="83" y="45"/>
                    </a:cubicBezTo>
                    <a:cubicBezTo>
                      <a:pt x="88" y="44"/>
                      <a:pt x="88" y="44"/>
                      <a:pt x="88" y="44"/>
                    </a:cubicBezTo>
                    <a:cubicBezTo>
                      <a:pt x="92" y="45"/>
                      <a:pt x="92" y="45"/>
                      <a:pt x="92" y="45"/>
                    </a:cubicBezTo>
                    <a:cubicBezTo>
                      <a:pt x="94" y="46"/>
                      <a:pt x="94" y="46"/>
                      <a:pt x="94" y="46"/>
                    </a:cubicBezTo>
                    <a:cubicBezTo>
                      <a:pt x="92" y="49"/>
                      <a:pt x="92" y="49"/>
                      <a:pt x="92" y="49"/>
                    </a:cubicBezTo>
                    <a:cubicBezTo>
                      <a:pt x="91" y="51"/>
                      <a:pt x="91" y="51"/>
                      <a:pt x="91" y="51"/>
                    </a:cubicBezTo>
                    <a:cubicBezTo>
                      <a:pt x="95" y="53"/>
                      <a:pt x="95" y="53"/>
                      <a:pt x="95" y="53"/>
                    </a:cubicBezTo>
                    <a:cubicBezTo>
                      <a:pt x="101" y="55"/>
                      <a:pt x="101" y="55"/>
                      <a:pt x="101" y="55"/>
                    </a:cubicBezTo>
                    <a:cubicBezTo>
                      <a:pt x="104" y="54"/>
                      <a:pt x="104" y="54"/>
                      <a:pt x="104" y="54"/>
                    </a:cubicBezTo>
                    <a:cubicBezTo>
                      <a:pt x="101" y="48"/>
                      <a:pt x="101" y="48"/>
                      <a:pt x="101" y="48"/>
                    </a:cubicBezTo>
                    <a:cubicBezTo>
                      <a:pt x="100" y="44"/>
                      <a:pt x="100" y="44"/>
                      <a:pt x="100" y="44"/>
                    </a:cubicBezTo>
                    <a:cubicBezTo>
                      <a:pt x="101" y="43"/>
                      <a:pt x="101" y="43"/>
                      <a:pt x="101" y="43"/>
                    </a:cubicBezTo>
                    <a:cubicBezTo>
                      <a:pt x="96" y="40"/>
                      <a:pt x="96" y="40"/>
                      <a:pt x="96" y="40"/>
                    </a:cubicBezTo>
                    <a:cubicBezTo>
                      <a:pt x="96" y="39"/>
                      <a:pt x="96" y="39"/>
                      <a:pt x="96" y="39"/>
                    </a:cubicBezTo>
                    <a:cubicBezTo>
                      <a:pt x="96" y="37"/>
                      <a:pt x="96" y="37"/>
                      <a:pt x="96" y="37"/>
                    </a:cubicBezTo>
                    <a:cubicBezTo>
                      <a:pt x="95" y="32"/>
                      <a:pt x="95" y="32"/>
                      <a:pt x="95" y="32"/>
                    </a:cubicBezTo>
                    <a:cubicBezTo>
                      <a:pt x="91" y="25"/>
                      <a:pt x="91" y="25"/>
                      <a:pt x="91" y="25"/>
                    </a:cubicBezTo>
                    <a:cubicBezTo>
                      <a:pt x="88" y="20"/>
                      <a:pt x="88" y="20"/>
                      <a:pt x="88" y="20"/>
                    </a:cubicBezTo>
                    <a:cubicBezTo>
                      <a:pt x="92" y="17"/>
                      <a:pt x="92" y="17"/>
                      <a:pt x="92" y="17"/>
                    </a:cubicBezTo>
                    <a:cubicBezTo>
                      <a:pt x="96" y="17"/>
                      <a:pt x="96" y="17"/>
                      <a:pt x="96" y="17"/>
                    </a:cubicBezTo>
                    <a:cubicBezTo>
                      <a:pt x="99" y="18"/>
                      <a:pt x="99" y="18"/>
                      <a:pt x="99" y="18"/>
                    </a:cubicBezTo>
                    <a:cubicBezTo>
                      <a:pt x="104" y="18"/>
                      <a:pt x="104" y="18"/>
                      <a:pt x="104" y="18"/>
                    </a:cubicBezTo>
                    <a:cubicBezTo>
                      <a:pt x="109" y="13"/>
                      <a:pt x="109" y="13"/>
                      <a:pt x="109" y="13"/>
                    </a:cubicBezTo>
                    <a:cubicBezTo>
                      <a:pt x="111" y="9"/>
                      <a:pt x="111" y="9"/>
                      <a:pt x="111" y="9"/>
                    </a:cubicBezTo>
                    <a:cubicBezTo>
                      <a:pt x="116" y="6"/>
                      <a:pt x="116" y="6"/>
                      <a:pt x="116" y="6"/>
                    </a:cubicBezTo>
                    <a:cubicBezTo>
                      <a:pt x="118" y="7"/>
                      <a:pt x="118" y="7"/>
                      <a:pt x="118" y="7"/>
                    </a:cubicBezTo>
                    <a:cubicBezTo>
                      <a:pt x="122" y="6"/>
                      <a:pt x="122" y="6"/>
                      <a:pt x="122" y="6"/>
                    </a:cubicBezTo>
                    <a:cubicBezTo>
                      <a:pt x="126" y="3"/>
                      <a:pt x="126" y="3"/>
                      <a:pt x="126" y="3"/>
                    </a:cubicBezTo>
                    <a:cubicBezTo>
                      <a:pt x="128" y="3"/>
                      <a:pt x="128" y="3"/>
                      <a:pt x="128" y="3"/>
                    </a:cubicBezTo>
                    <a:cubicBezTo>
                      <a:pt x="129" y="4"/>
                      <a:pt x="129" y="4"/>
                      <a:pt x="129" y="4"/>
                    </a:cubicBezTo>
                    <a:cubicBezTo>
                      <a:pt x="135" y="4"/>
                      <a:pt x="135" y="4"/>
                      <a:pt x="135" y="4"/>
                    </a:cubicBezTo>
                    <a:cubicBezTo>
                      <a:pt x="139" y="0"/>
                      <a:pt x="139" y="0"/>
                      <a:pt x="139" y="0"/>
                    </a:cubicBezTo>
                    <a:cubicBezTo>
                      <a:pt x="140" y="0"/>
                      <a:pt x="140" y="0"/>
                      <a:pt x="140" y="0"/>
                    </a:cubicBezTo>
                    <a:cubicBezTo>
                      <a:pt x="145" y="3"/>
                      <a:pt x="145" y="3"/>
                      <a:pt x="145" y="3"/>
                    </a:cubicBezTo>
                    <a:cubicBezTo>
                      <a:pt x="148" y="6"/>
                      <a:pt x="148" y="6"/>
                      <a:pt x="148" y="6"/>
                    </a:cubicBezTo>
                    <a:cubicBezTo>
                      <a:pt x="147" y="7"/>
                      <a:pt x="147" y="7"/>
                      <a:pt x="147" y="7"/>
                    </a:cubicBezTo>
                    <a:cubicBezTo>
                      <a:pt x="148" y="9"/>
                      <a:pt x="148" y="9"/>
                      <a:pt x="148" y="9"/>
                    </a:cubicBezTo>
                    <a:cubicBezTo>
                      <a:pt x="150" y="7"/>
                      <a:pt x="150" y="7"/>
                      <a:pt x="150" y="7"/>
                    </a:cubicBezTo>
                    <a:cubicBezTo>
                      <a:pt x="155" y="7"/>
                      <a:pt x="155" y="7"/>
                      <a:pt x="155" y="7"/>
                    </a:cubicBezTo>
                    <a:cubicBezTo>
                      <a:pt x="156" y="12"/>
                      <a:pt x="156" y="12"/>
                      <a:pt x="156" y="12"/>
                    </a:cubicBezTo>
                    <a:cubicBezTo>
                      <a:pt x="158" y="14"/>
                      <a:pt x="158" y="14"/>
                      <a:pt x="158" y="14"/>
                    </a:cubicBezTo>
                    <a:cubicBezTo>
                      <a:pt x="168" y="15"/>
                      <a:pt x="168" y="15"/>
                      <a:pt x="168" y="15"/>
                    </a:cubicBezTo>
                    <a:cubicBezTo>
                      <a:pt x="176" y="21"/>
                      <a:pt x="176" y="21"/>
                      <a:pt x="176" y="21"/>
                    </a:cubicBezTo>
                    <a:cubicBezTo>
                      <a:pt x="178" y="19"/>
                      <a:pt x="178" y="19"/>
                      <a:pt x="178" y="19"/>
                    </a:cubicBezTo>
                    <a:cubicBezTo>
                      <a:pt x="185" y="23"/>
                      <a:pt x="185" y="23"/>
                      <a:pt x="185" y="23"/>
                    </a:cubicBezTo>
                    <a:cubicBezTo>
                      <a:pt x="188" y="22"/>
                      <a:pt x="188" y="22"/>
                      <a:pt x="188" y="22"/>
                    </a:cubicBezTo>
                    <a:cubicBezTo>
                      <a:pt x="190" y="21"/>
                      <a:pt x="190" y="21"/>
                      <a:pt x="190" y="21"/>
                    </a:cubicBezTo>
                    <a:cubicBezTo>
                      <a:pt x="197" y="23"/>
                      <a:pt x="197" y="23"/>
                      <a:pt x="197" y="23"/>
                    </a:cubicBezTo>
                    <a:lnTo>
                      <a:pt x="203" y="27"/>
                    </a:lnTo>
                    <a:close/>
                    <a:moveTo>
                      <a:pt x="49" y="66"/>
                    </a:moveTo>
                    <a:cubicBezTo>
                      <a:pt x="52" y="73"/>
                      <a:pt x="52" y="73"/>
                      <a:pt x="52" y="73"/>
                    </a:cubicBezTo>
                    <a:cubicBezTo>
                      <a:pt x="52" y="74"/>
                      <a:pt x="52" y="74"/>
                      <a:pt x="52" y="74"/>
                    </a:cubicBezTo>
                    <a:cubicBezTo>
                      <a:pt x="48" y="74"/>
                      <a:pt x="48" y="74"/>
                      <a:pt x="48" y="74"/>
                    </a:cubicBezTo>
                    <a:cubicBezTo>
                      <a:pt x="46" y="68"/>
                      <a:pt x="46" y="68"/>
                      <a:pt x="46" y="68"/>
                    </a:cubicBezTo>
                    <a:cubicBezTo>
                      <a:pt x="43" y="66"/>
                      <a:pt x="43" y="66"/>
                      <a:pt x="43" y="66"/>
                    </a:cubicBezTo>
                    <a:cubicBezTo>
                      <a:pt x="40" y="66"/>
                      <a:pt x="40" y="66"/>
                      <a:pt x="40" y="66"/>
                    </a:cubicBezTo>
                    <a:cubicBezTo>
                      <a:pt x="40" y="63"/>
                      <a:pt x="40" y="63"/>
                      <a:pt x="40" y="63"/>
                    </a:cubicBezTo>
                    <a:cubicBezTo>
                      <a:pt x="42" y="60"/>
                      <a:pt x="42" y="60"/>
                      <a:pt x="42" y="60"/>
                    </a:cubicBezTo>
                    <a:cubicBezTo>
                      <a:pt x="44" y="63"/>
                      <a:pt x="44" y="63"/>
                      <a:pt x="44" y="63"/>
                    </a:cubicBezTo>
                    <a:cubicBezTo>
                      <a:pt x="46" y="65"/>
                      <a:pt x="46" y="65"/>
                      <a:pt x="46" y="65"/>
                    </a:cubicBezTo>
                    <a:lnTo>
                      <a:pt x="49" y="66"/>
                    </a:lnTo>
                    <a:close/>
                    <a:moveTo>
                      <a:pt x="46" y="110"/>
                    </a:moveTo>
                    <a:cubicBezTo>
                      <a:pt x="51" y="112"/>
                      <a:pt x="51" y="112"/>
                      <a:pt x="51" y="112"/>
                    </a:cubicBezTo>
                    <a:cubicBezTo>
                      <a:pt x="56" y="113"/>
                      <a:pt x="56" y="113"/>
                      <a:pt x="56" y="113"/>
                    </a:cubicBezTo>
                    <a:cubicBezTo>
                      <a:pt x="57" y="114"/>
                      <a:pt x="57" y="114"/>
                      <a:pt x="57" y="114"/>
                    </a:cubicBezTo>
                    <a:cubicBezTo>
                      <a:pt x="55" y="119"/>
                      <a:pt x="55" y="119"/>
                      <a:pt x="55" y="119"/>
                    </a:cubicBezTo>
                    <a:cubicBezTo>
                      <a:pt x="51" y="119"/>
                      <a:pt x="51" y="119"/>
                      <a:pt x="51" y="119"/>
                    </a:cubicBezTo>
                    <a:cubicBezTo>
                      <a:pt x="46" y="114"/>
                      <a:pt x="46" y="114"/>
                      <a:pt x="46" y="114"/>
                    </a:cubicBezTo>
                    <a:lnTo>
                      <a:pt x="46" y="110"/>
                    </a:lnTo>
                    <a:close/>
                    <a:moveTo>
                      <a:pt x="18" y="92"/>
                    </a:moveTo>
                    <a:cubicBezTo>
                      <a:pt x="20" y="95"/>
                      <a:pt x="20" y="95"/>
                      <a:pt x="20" y="95"/>
                    </a:cubicBezTo>
                    <a:cubicBezTo>
                      <a:pt x="21" y="97"/>
                      <a:pt x="21" y="97"/>
                      <a:pt x="21" y="97"/>
                    </a:cubicBezTo>
                    <a:cubicBezTo>
                      <a:pt x="20" y="98"/>
                      <a:pt x="20" y="98"/>
                      <a:pt x="20" y="98"/>
                    </a:cubicBezTo>
                    <a:cubicBezTo>
                      <a:pt x="17" y="94"/>
                      <a:pt x="17" y="94"/>
                      <a:pt x="17" y="94"/>
                    </a:cubicBezTo>
                    <a:cubicBezTo>
                      <a:pt x="17" y="92"/>
                      <a:pt x="17" y="92"/>
                      <a:pt x="17" y="92"/>
                    </a:cubicBezTo>
                    <a:lnTo>
                      <a:pt x="18" y="92"/>
                    </a:lnTo>
                    <a:close/>
                    <a:moveTo>
                      <a:pt x="0" y="189"/>
                    </a:moveTo>
                    <a:cubicBezTo>
                      <a:pt x="4" y="186"/>
                      <a:pt x="4" y="186"/>
                      <a:pt x="4" y="186"/>
                    </a:cubicBezTo>
                    <a:cubicBezTo>
                      <a:pt x="9" y="185"/>
                      <a:pt x="9" y="185"/>
                      <a:pt x="9" y="185"/>
                    </a:cubicBezTo>
                    <a:cubicBezTo>
                      <a:pt x="12" y="185"/>
                      <a:pt x="12" y="185"/>
                      <a:pt x="12" y="185"/>
                    </a:cubicBezTo>
                    <a:cubicBezTo>
                      <a:pt x="13" y="187"/>
                      <a:pt x="13" y="187"/>
                      <a:pt x="13" y="187"/>
                    </a:cubicBezTo>
                    <a:cubicBezTo>
                      <a:pt x="16" y="188"/>
                      <a:pt x="16" y="188"/>
                      <a:pt x="16" y="188"/>
                    </a:cubicBezTo>
                    <a:cubicBezTo>
                      <a:pt x="18" y="185"/>
                      <a:pt x="18" y="185"/>
                      <a:pt x="18" y="185"/>
                    </a:cubicBezTo>
                    <a:cubicBezTo>
                      <a:pt x="18" y="183"/>
                      <a:pt x="18" y="183"/>
                      <a:pt x="18" y="183"/>
                    </a:cubicBezTo>
                    <a:cubicBezTo>
                      <a:pt x="21" y="182"/>
                      <a:pt x="21" y="182"/>
                      <a:pt x="21" y="182"/>
                    </a:cubicBezTo>
                    <a:cubicBezTo>
                      <a:pt x="25" y="186"/>
                      <a:pt x="25" y="186"/>
                      <a:pt x="25" y="186"/>
                    </a:cubicBezTo>
                    <a:cubicBezTo>
                      <a:pt x="24" y="188"/>
                      <a:pt x="24" y="188"/>
                      <a:pt x="24" y="188"/>
                    </a:cubicBezTo>
                    <a:cubicBezTo>
                      <a:pt x="18" y="190"/>
                      <a:pt x="18" y="190"/>
                      <a:pt x="18" y="190"/>
                    </a:cubicBezTo>
                    <a:cubicBezTo>
                      <a:pt x="14" y="189"/>
                      <a:pt x="14" y="189"/>
                      <a:pt x="14" y="189"/>
                    </a:cubicBezTo>
                    <a:cubicBezTo>
                      <a:pt x="9" y="188"/>
                      <a:pt x="9" y="188"/>
                      <a:pt x="9" y="188"/>
                    </a:cubicBezTo>
                    <a:cubicBezTo>
                      <a:pt x="4" y="190"/>
                      <a:pt x="4" y="190"/>
                      <a:pt x="4" y="190"/>
                    </a:cubicBezTo>
                    <a:cubicBezTo>
                      <a:pt x="1" y="190"/>
                      <a:pt x="1" y="190"/>
                      <a:pt x="1" y="190"/>
                    </a:cubicBezTo>
                    <a:lnTo>
                      <a:pt x="0" y="189"/>
                    </a:lnTo>
                    <a:close/>
                    <a:moveTo>
                      <a:pt x="65" y="183"/>
                    </a:moveTo>
                    <a:cubicBezTo>
                      <a:pt x="67" y="186"/>
                      <a:pt x="67" y="186"/>
                      <a:pt x="67" y="186"/>
                    </a:cubicBezTo>
                    <a:cubicBezTo>
                      <a:pt x="70" y="184"/>
                      <a:pt x="70" y="184"/>
                      <a:pt x="70" y="184"/>
                    </a:cubicBezTo>
                    <a:cubicBezTo>
                      <a:pt x="68" y="182"/>
                      <a:pt x="68" y="182"/>
                      <a:pt x="68" y="182"/>
                    </a:cubicBezTo>
                    <a:lnTo>
                      <a:pt x="65" y="183"/>
                    </a:lnTo>
                    <a:close/>
                    <a:moveTo>
                      <a:pt x="69" y="187"/>
                    </a:moveTo>
                    <a:cubicBezTo>
                      <a:pt x="71" y="184"/>
                      <a:pt x="71" y="184"/>
                      <a:pt x="71" y="184"/>
                    </a:cubicBezTo>
                    <a:cubicBezTo>
                      <a:pt x="73" y="185"/>
                      <a:pt x="73" y="185"/>
                      <a:pt x="73" y="185"/>
                    </a:cubicBezTo>
                    <a:cubicBezTo>
                      <a:pt x="72" y="187"/>
                      <a:pt x="72" y="187"/>
                      <a:pt x="72" y="187"/>
                    </a:cubicBezTo>
                    <a:lnTo>
                      <a:pt x="69" y="187"/>
                    </a:lnTo>
                    <a:close/>
                    <a:moveTo>
                      <a:pt x="101" y="185"/>
                    </a:moveTo>
                    <a:cubicBezTo>
                      <a:pt x="103" y="187"/>
                      <a:pt x="103" y="187"/>
                      <a:pt x="103" y="187"/>
                    </a:cubicBezTo>
                    <a:cubicBezTo>
                      <a:pt x="104" y="185"/>
                      <a:pt x="104" y="185"/>
                      <a:pt x="104" y="185"/>
                    </a:cubicBezTo>
                    <a:cubicBezTo>
                      <a:pt x="103" y="183"/>
                      <a:pt x="103" y="183"/>
                      <a:pt x="103" y="183"/>
                    </a:cubicBezTo>
                    <a:lnTo>
                      <a:pt x="101" y="185"/>
                    </a:lnTo>
                    <a:close/>
                    <a:moveTo>
                      <a:pt x="112" y="168"/>
                    </a:moveTo>
                    <a:cubicBezTo>
                      <a:pt x="114" y="176"/>
                      <a:pt x="114" y="176"/>
                      <a:pt x="114" y="176"/>
                    </a:cubicBezTo>
                    <a:cubicBezTo>
                      <a:pt x="118" y="177"/>
                      <a:pt x="118" y="177"/>
                      <a:pt x="118" y="177"/>
                    </a:cubicBezTo>
                    <a:cubicBezTo>
                      <a:pt x="124" y="173"/>
                      <a:pt x="124" y="173"/>
                      <a:pt x="124" y="173"/>
                    </a:cubicBezTo>
                    <a:cubicBezTo>
                      <a:pt x="130" y="169"/>
                      <a:pt x="130" y="169"/>
                      <a:pt x="130" y="169"/>
                    </a:cubicBezTo>
                    <a:cubicBezTo>
                      <a:pt x="128" y="166"/>
                      <a:pt x="128" y="166"/>
                      <a:pt x="128" y="166"/>
                    </a:cubicBezTo>
                    <a:cubicBezTo>
                      <a:pt x="129" y="163"/>
                      <a:pt x="129" y="163"/>
                      <a:pt x="129" y="163"/>
                    </a:cubicBezTo>
                    <a:cubicBezTo>
                      <a:pt x="126" y="165"/>
                      <a:pt x="126" y="165"/>
                      <a:pt x="126" y="165"/>
                    </a:cubicBezTo>
                    <a:cubicBezTo>
                      <a:pt x="122" y="164"/>
                      <a:pt x="122" y="164"/>
                      <a:pt x="122" y="164"/>
                    </a:cubicBezTo>
                    <a:cubicBezTo>
                      <a:pt x="124" y="162"/>
                      <a:pt x="124" y="162"/>
                      <a:pt x="124" y="162"/>
                    </a:cubicBezTo>
                    <a:cubicBezTo>
                      <a:pt x="127" y="163"/>
                      <a:pt x="127" y="163"/>
                      <a:pt x="127" y="163"/>
                    </a:cubicBezTo>
                    <a:cubicBezTo>
                      <a:pt x="132" y="161"/>
                      <a:pt x="132" y="161"/>
                      <a:pt x="132" y="161"/>
                    </a:cubicBezTo>
                    <a:cubicBezTo>
                      <a:pt x="133" y="159"/>
                      <a:pt x="133" y="159"/>
                      <a:pt x="133" y="159"/>
                    </a:cubicBezTo>
                    <a:cubicBezTo>
                      <a:pt x="129" y="158"/>
                      <a:pt x="129" y="158"/>
                      <a:pt x="129" y="158"/>
                    </a:cubicBezTo>
                    <a:cubicBezTo>
                      <a:pt x="130" y="155"/>
                      <a:pt x="130" y="155"/>
                      <a:pt x="130" y="155"/>
                    </a:cubicBezTo>
                    <a:cubicBezTo>
                      <a:pt x="127" y="158"/>
                      <a:pt x="127" y="158"/>
                      <a:pt x="127" y="158"/>
                    </a:cubicBezTo>
                    <a:cubicBezTo>
                      <a:pt x="120" y="163"/>
                      <a:pt x="120" y="163"/>
                      <a:pt x="120" y="163"/>
                    </a:cubicBezTo>
                    <a:cubicBezTo>
                      <a:pt x="114" y="166"/>
                      <a:pt x="114" y="166"/>
                      <a:pt x="114" y="166"/>
                    </a:cubicBezTo>
                    <a:lnTo>
                      <a:pt x="112" y="168"/>
                    </a:lnTo>
                    <a:close/>
                    <a:moveTo>
                      <a:pt x="169" y="141"/>
                    </a:moveTo>
                    <a:cubicBezTo>
                      <a:pt x="172" y="140"/>
                      <a:pt x="172" y="140"/>
                      <a:pt x="172" y="140"/>
                    </a:cubicBezTo>
                    <a:cubicBezTo>
                      <a:pt x="171" y="137"/>
                      <a:pt x="171" y="137"/>
                      <a:pt x="171" y="137"/>
                    </a:cubicBezTo>
                    <a:cubicBezTo>
                      <a:pt x="168" y="138"/>
                      <a:pt x="168" y="138"/>
                      <a:pt x="168" y="138"/>
                    </a:cubicBezTo>
                    <a:lnTo>
                      <a:pt x="169" y="141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31" name="Freeform 7">
                <a:extLst/>
              </p:cNvPr>
              <p:cNvSpPr>
                <a:spLocks noEditPoints="1"/>
              </p:cNvSpPr>
              <p:nvPr/>
            </p:nvSpPr>
            <p:spPr bwMode="auto">
              <a:xfrm>
                <a:off x="7956551" y="5124450"/>
                <a:ext cx="1855788" cy="1566863"/>
              </a:xfrm>
              <a:custGeom>
                <a:avLst/>
                <a:gdLst>
                  <a:gd name="T0" fmla="*/ 899 w 1169"/>
                  <a:gd name="T1" fmla="*/ 132 h 987"/>
                  <a:gd name="T2" fmla="*/ 1004 w 1169"/>
                  <a:gd name="T3" fmla="*/ 287 h 987"/>
                  <a:gd name="T4" fmla="*/ 1037 w 1169"/>
                  <a:gd name="T5" fmla="*/ 347 h 987"/>
                  <a:gd name="T6" fmla="*/ 1070 w 1169"/>
                  <a:gd name="T7" fmla="*/ 430 h 987"/>
                  <a:gd name="T8" fmla="*/ 1152 w 1169"/>
                  <a:gd name="T9" fmla="*/ 573 h 987"/>
                  <a:gd name="T10" fmla="*/ 1169 w 1169"/>
                  <a:gd name="T11" fmla="*/ 733 h 987"/>
                  <a:gd name="T12" fmla="*/ 1152 w 1169"/>
                  <a:gd name="T13" fmla="*/ 783 h 987"/>
                  <a:gd name="T14" fmla="*/ 1152 w 1169"/>
                  <a:gd name="T15" fmla="*/ 827 h 987"/>
                  <a:gd name="T16" fmla="*/ 1081 w 1169"/>
                  <a:gd name="T17" fmla="*/ 860 h 987"/>
                  <a:gd name="T18" fmla="*/ 1042 w 1169"/>
                  <a:gd name="T19" fmla="*/ 877 h 987"/>
                  <a:gd name="T20" fmla="*/ 1026 w 1169"/>
                  <a:gd name="T21" fmla="*/ 827 h 987"/>
                  <a:gd name="T22" fmla="*/ 948 w 1169"/>
                  <a:gd name="T23" fmla="*/ 767 h 987"/>
                  <a:gd name="T24" fmla="*/ 915 w 1169"/>
                  <a:gd name="T25" fmla="*/ 717 h 987"/>
                  <a:gd name="T26" fmla="*/ 871 w 1169"/>
                  <a:gd name="T27" fmla="*/ 695 h 987"/>
                  <a:gd name="T28" fmla="*/ 822 w 1169"/>
                  <a:gd name="T29" fmla="*/ 629 h 987"/>
                  <a:gd name="T30" fmla="*/ 750 w 1169"/>
                  <a:gd name="T31" fmla="*/ 540 h 987"/>
                  <a:gd name="T32" fmla="*/ 788 w 1169"/>
                  <a:gd name="T33" fmla="*/ 469 h 987"/>
                  <a:gd name="T34" fmla="*/ 750 w 1169"/>
                  <a:gd name="T35" fmla="*/ 474 h 987"/>
                  <a:gd name="T36" fmla="*/ 750 w 1169"/>
                  <a:gd name="T37" fmla="*/ 513 h 987"/>
                  <a:gd name="T38" fmla="*/ 728 w 1169"/>
                  <a:gd name="T39" fmla="*/ 430 h 987"/>
                  <a:gd name="T40" fmla="*/ 711 w 1169"/>
                  <a:gd name="T41" fmla="*/ 298 h 987"/>
                  <a:gd name="T42" fmla="*/ 651 w 1169"/>
                  <a:gd name="T43" fmla="*/ 259 h 987"/>
                  <a:gd name="T44" fmla="*/ 606 w 1169"/>
                  <a:gd name="T45" fmla="*/ 204 h 987"/>
                  <a:gd name="T46" fmla="*/ 535 w 1169"/>
                  <a:gd name="T47" fmla="*/ 160 h 987"/>
                  <a:gd name="T48" fmla="*/ 469 w 1169"/>
                  <a:gd name="T49" fmla="*/ 154 h 987"/>
                  <a:gd name="T50" fmla="*/ 469 w 1169"/>
                  <a:gd name="T51" fmla="*/ 187 h 987"/>
                  <a:gd name="T52" fmla="*/ 391 w 1169"/>
                  <a:gd name="T53" fmla="*/ 226 h 987"/>
                  <a:gd name="T54" fmla="*/ 336 w 1169"/>
                  <a:gd name="T55" fmla="*/ 215 h 987"/>
                  <a:gd name="T56" fmla="*/ 292 w 1169"/>
                  <a:gd name="T57" fmla="*/ 182 h 987"/>
                  <a:gd name="T58" fmla="*/ 143 w 1169"/>
                  <a:gd name="T59" fmla="*/ 143 h 987"/>
                  <a:gd name="T60" fmla="*/ 33 w 1169"/>
                  <a:gd name="T61" fmla="*/ 165 h 987"/>
                  <a:gd name="T62" fmla="*/ 0 w 1169"/>
                  <a:gd name="T63" fmla="*/ 82 h 987"/>
                  <a:gd name="T64" fmla="*/ 265 w 1169"/>
                  <a:gd name="T65" fmla="*/ 27 h 987"/>
                  <a:gd name="T66" fmla="*/ 369 w 1169"/>
                  <a:gd name="T67" fmla="*/ 55 h 987"/>
                  <a:gd name="T68" fmla="*/ 524 w 1169"/>
                  <a:gd name="T69" fmla="*/ 60 h 987"/>
                  <a:gd name="T70" fmla="*/ 755 w 1169"/>
                  <a:gd name="T71" fmla="*/ 49 h 987"/>
                  <a:gd name="T72" fmla="*/ 783 w 1169"/>
                  <a:gd name="T73" fmla="*/ 38 h 987"/>
                  <a:gd name="T74" fmla="*/ 816 w 1169"/>
                  <a:gd name="T75" fmla="*/ 5 h 987"/>
                  <a:gd name="T76" fmla="*/ 965 w 1169"/>
                  <a:gd name="T77" fmla="*/ 976 h 987"/>
                  <a:gd name="T78" fmla="*/ 1004 w 1169"/>
                  <a:gd name="T79" fmla="*/ 943 h 987"/>
                  <a:gd name="T80" fmla="*/ 1026 w 1169"/>
                  <a:gd name="T81" fmla="*/ 960 h 987"/>
                  <a:gd name="T82" fmla="*/ 954 w 1169"/>
                  <a:gd name="T83" fmla="*/ 987 h 987"/>
                  <a:gd name="T84" fmla="*/ 1059 w 1169"/>
                  <a:gd name="T85" fmla="*/ 954 h 987"/>
                  <a:gd name="T86" fmla="*/ 1141 w 1169"/>
                  <a:gd name="T87" fmla="*/ 877 h 987"/>
                  <a:gd name="T88" fmla="*/ 1169 w 1169"/>
                  <a:gd name="T89" fmla="*/ 789 h 987"/>
                  <a:gd name="T90" fmla="*/ 1147 w 1169"/>
                  <a:gd name="T91" fmla="*/ 849 h 987"/>
                  <a:gd name="T92" fmla="*/ 1064 w 1169"/>
                  <a:gd name="T93" fmla="*/ 932 h 9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169" h="987">
                    <a:moveTo>
                      <a:pt x="855" y="5"/>
                    </a:moveTo>
                    <a:lnTo>
                      <a:pt x="871" y="60"/>
                    </a:lnTo>
                    <a:lnTo>
                      <a:pt x="899" y="132"/>
                    </a:lnTo>
                    <a:lnTo>
                      <a:pt x="937" y="204"/>
                    </a:lnTo>
                    <a:lnTo>
                      <a:pt x="965" y="248"/>
                    </a:lnTo>
                    <a:lnTo>
                      <a:pt x="1004" y="287"/>
                    </a:lnTo>
                    <a:lnTo>
                      <a:pt x="1031" y="314"/>
                    </a:lnTo>
                    <a:lnTo>
                      <a:pt x="1042" y="336"/>
                    </a:lnTo>
                    <a:lnTo>
                      <a:pt x="1037" y="347"/>
                    </a:lnTo>
                    <a:lnTo>
                      <a:pt x="1031" y="358"/>
                    </a:lnTo>
                    <a:lnTo>
                      <a:pt x="1053" y="413"/>
                    </a:lnTo>
                    <a:lnTo>
                      <a:pt x="1070" y="430"/>
                    </a:lnTo>
                    <a:lnTo>
                      <a:pt x="1092" y="474"/>
                    </a:lnTo>
                    <a:lnTo>
                      <a:pt x="1119" y="513"/>
                    </a:lnTo>
                    <a:lnTo>
                      <a:pt x="1152" y="573"/>
                    </a:lnTo>
                    <a:lnTo>
                      <a:pt x="1158" y="629"/>
                    </a:lnTo>
                    <a:lnTo>
                      <a:pt x="1163" y="717"/>
                    </a:lnTo>
                    <a:lnTo>
                      <a:pt x="1169" y="733"/>
                    </a:lnTo>
                    <a:lnTo>
                      <a:pt x="1163" y="756"/>
                    </a:lnTo>
                    <a:lnTo>
                      <a:pt x="1147" y="767"/>
                    </a:lnTo>
                    <a:lnTo>
                      <a:pt x="1152" y="783"/>
                    </a:lnTo>
                    <a:lnTo>
                      <a:pt x="1147" y="794"/>
                    </a:lnTo>
                    <a:lnTo>
                      <a:pt x="1147" y="811"/>
                    </a:lnTo>
                    <a:lnTo>
                      <a:pt x="1152" y="827"/>
                    </a:lnTo>
                    <a:lnTo>
                      <a:pt x="1130" y="849"/>
                    </a:lnTo>
                    <a:lnTo>
                      <a:pt x="1108" y="860"/>
                    </a:lnTo>
                    <a:lnTo>
                      <a:pt x="1081" y="860"/>
                    </a:lnTo>
                    <a:lnTo>
                      <a:pt x="1070" y="877"/>
                    </a:lnTo>
                    <a:lnTo>
                      <a:pt x="1053" y="882"/>
                    </a:lnTo>
                    <a:lnTo>
                      <a:pt x="1042" y="877"/>
                    </a:lnTo>
                    <a:lnTo>
                      <a:pt x="1037" y="871"/>
                    </a:lnTo>
                    <a:lnTo>
                      <a:pt x="1031" y="849"/>
                    </a:lnTo>
                    <a:lnTo>
                      <a:pt x="1026" y="827"/>
                    </a:lnTo>
                    <a:lnTo>
                      <a:pt x="1004" y="789"/>
                    </a:lnTo>
                    <a:lnTo>
                      <a:pt x="976" y="772"/>
                    </a:lnTo>
                    <a:lnTo>
                      <a:pt x="948" y="767"/>
                    </a:lnTo>
                    <a:lnTo>
                      <a:pt x="943" y="778"/>
                    </a:lnTo>
                    <a:lnTo>
                      <a:pt x="915" y="744"/>
                    </a:lnTo>
                    <a:lnTo>
                      <a:pt x="915" y="717"/>
                    </a:lnTo>
                    <a:lnTo>
                      <a:pt x="893" y="689"/>
                    </a:lnTo>
                    <a:lnTo>
                      <a:pt x="882" y="678"/>
                    </a:lnTo>
                    <a:lnTo>
                      <a:pt x="871" y="695"/>
                    </a:lnTo>
                    <a:lnTo>
                      <a:pt x="855" y="695"/>
                    </a:lnTo>
                    <a:lnTo>
                      <a:pt x="838" y="656"/>
                    </a:lnTo>
                    <a:lnTo>
                      <a:pt x="822" y="629"/>
                    </a:lnTo>
                    <a:lnTo>
                      <a:pt x="799" y="590"/>
                    </a:lnTo>
                    <a:lnTo>
                      <a:pt x="777" y="568"/>
                    </a:lnTo>
                    <a:lnTo>
                      <a:pt x="750" y="540"/>
                    </a:lnTo>
                    <a:lnTo>
                      <a:pt x="766" y="524"/>
                    </a:lnTo>
                    <a:lnTo>
                      <a:pt x="794" y="480"/>
                    </a:lnTo>
                    <a:lnTo>
                      <a:pt x="788" y="469"/>
                    </a:lnTo>
                    <a:lnTo>
                      <a:pt x="755" y="463"/>
                    </a:lnTo>
                    <a:lnTo>
                      <a:pt x="744" y="469"/>
                    </a:lnTo>
                    <a:lnTo>
                      <a:pt x="750" y="474"/>
                    </a:lnTo>
                    <a:lnTo>
                      <a:pt x="766" y="480"/>
                    </a:lnTo>
                    <a:lnTo>
                      <a:pt x="755" y="513"/>
                    </a:lnTo>
                    <a:lnTo>
                      <a:pt x="750" y="513"/>
                    </a:lnTo>
                    <a:lnTo>
                      <a:pt x="739" y="485"/>
                    </a:lnTo>
                    <a:lnTo>
                      <a:pt x="728" y="452"/>
                    </a:lnTo>
                    <a:lnTo>
                      <a:pt x="728" y="430"/>
                    </a:lnTo>
                    <a:lnTo>
                      <a:pt x="733" y="397"/>
                    </a:lnTo>
                    <a:lnTo>
                      <a:pt x="733" y="325"/>
                    </a:lnTo>
                    <a:lnTo>
                      <a:pt x="711" y="298"/>
                    </a:lnTo>
                    <a:lnTo>
                      <a:pt x="706" y="276"/>
                    </a:lnTo>
                    <a:lnTo>
                      <a:pt x="667" y="264"/>
                    </a:lnTo>
                    <a:lnTo>
                      <a:pt x="651" y="259"/>
                    </a:lnTo>
                    <a:lnTo>
                      <a:pt x="640" y="242"/>
                    </a:lnTo>
                    <a:lnTo>
                      <a:pt x="612" y="231"/>
                    </a:lnTo>
                    <a:lnTo>
                      <a:pt x="606" y="204"/>
                    </a:lnTo>
                    <a:lnTo>
                      <a:pt x="584" y="198"/>
                    </a:lnTo>
                    <a:lnTo>
                      <a:pt x="568" y="171"/>
                    </a:lnTo>
                    <a:lnTo>
                      <a:pt x="535" y="160"/>
                    </a:lnTo>
                    <a:lnTo>
                      <a:pt x="518" y="149"/>
                    </a:lnTo>
                    <a:lnTo>
                      <a:pt x="496" y="149"/>
                    </a:lnTo>
                    <a:lnTo>
                      <a:pt x="469" y="154"/>
                    </a:lnTo>
                    <a:lnTo>
                      <a:pt x="469" y="171"/>
                    </a:lnTo>
                    <a:lnTo>
                      <a:pt x="474" y="176"/>
                    </a:lnTo>
                    <a:lnTo>
                      <a:pt x="469" y="187"/>
                    </a:lnTo>
                    <a:lnTo>
                      <a:pt x="447" y="182"/>
                    </a:lnTo>
                    <a:lnTo>
                      <a:pt x="419" y="209"/>
                    </a:lnTo>
                    <a:lnTo>
                      <a:pt x="391" y="226"/>
                    </a:lnTo>
                    <a:lnTo>
                      <a:pt x="364" y="226"/>
                    </a:lnTo>
                    <a:lnTo>
                      <a:pt x="342" y="231"/>
                    </a:lnTo>
                    <a:lnTo>
                      <a:pt x="336" y="215"/>
                    </a:lnTo>
                    <a:lnTo>
                      <a:pt x="325" y="198"/>
                    </a:lnTo>
                    <a:lnTo>
                      <a:pt x="303" y="193"/>
                    </a:lnTo>
                    <a:lnTo>
                      <a:pt x="292" y="182"/>
                    </a:lnTo>
                    <a:lnTo>
                      <a:pt x="231" y="154"/>
                    </a:lnTo>
                    <a:lnTo>
                      <a:pt x="176" y="138"/>
                    </a:lnTo>
                    <a:lnTo>
                      <a:pt x="143" y="143"/>
                    </a:lnTo>
                    <a:lnTo>
                      <a:pt x="99" y="149"/>
                    </a:lnTo>
                    <a:lnTo>
                      <a:pt x="55" y="160"/>
                    </a:lnTo>
                    <a:lnTo>
                      <a:pt x="33" y="165"/>
                    </a:lnTo>
                    <a:lnTo>
                      <a:pt x="27" y="110"/>
                    </a:lnTo>
                    <a:lnTo>
                      <a:pt x="11" y="93"/>
                    </a:lnTo>
                    <a:lnTo>
                      <a:pt x="0" y="82"/>
                    </a:lnTo>
                    <a:lnTo>
                      <a:pt x="0" y="60"/>
                    </a:lnTo>
                    <a:lnTo>
                      <a:pt x="77" y="49"/>
                    </a:lnTo>
                    <a:lnTo>
                      <a:pt x="265" y="27"/>
                    </a:lnTo>
                    <a:lnTo>
                      <a:pt x="314" y="22"/>
                    </a:lnTo>
                    <a:lnTo>
                      <a:pt x="353" y="22"/>
                    </a:lnTo>
                    <a:lnTo>
                      <a:pt x="369" y="55"/>
                    </a:lnTo>
                    <a:lnTo>
                      <a:pt x="380" y="66"/>
                    </a:lnTo>
                    <a:lnTo>
                      <a:pt x="441" y="66"/>
                    </a:lnTo>
                    <a:lnTo>
                      <a:pt x="524" y="60"/>
                    </a:lnTo>
                    <a:lnTo>
                      <a:pt x="678" y="55"/>
                    </a:lnTo>
                    <a:lnTo>
                      <a:pt x="722" y="49"/>
                    </a:lnTo>
                    <a:lnTo>
                      <a:pt x="755" y="49"/>
                    </a:lnTo>
                    <a:lnTo>
                      <a:pt x="755" y="71"/>
                    </a:lnTo>
                    <a:lnTo>
                      <a:pt x="783" y="77"/>
                    </a:lnTo>
                    <a:lnTo>
                      <a:pt x="783" y="38"/>
                    </a:lnTo>
                    <a:lnTo>
                      <a:pt x="772" y="5"/>
                    </a:lnTo>
                    <a:lnTo>
                      <a:pt x="777" y="0"/>
                    </a:lnTo>
                    <a:lnTo>
                      <a:pt x="816" y="5"/>
                    </a:lnTo>
                    <a:lnTo>
                      <a:pt x="855" y="5"/>
                    </a:lnTo>
                    <a:close/>
                    <a:moveTo>
                      <a:pt x="948" y="982"/>
                    </a:moveTo>
                    <a:lnTo>
                      <a:pt x="965" y="976"/>
                    </a:lnTo>
                    <a:lnTo>
                      <a:pt x="976" y="976"/>
                    </a:lnTo>
                    <a:lnTo>
                      <a:pt x="987" y="960"/>
                    </a:lnTo>
                    <a:lnTo>
                      <a:pt x="1004" y="943"/>
                    </a:lnTo>
                    <a:lnTo>
                      <a:pt x="1015" y="949"/>
                    </a:lnTo>
                    <a:lnTo>
                      <a:pt x="1026" y="949"/>
                    </a:lnTo>
                    <a:lnTo>
                      <a:pt x="1026" y="960"/>
                    </a:lnTo>
                    <a:lnTo>
                      <a:pt x="1004" y="971"/>
                    </a:lnTo>
                    <a:lnTo>
                      <a:pt x="970" y="976"/>
                    </a:lnTo>
                    <a:lnTo>
                      <a:pt x="954" y="987"/>
                    </a:lnTo>
                    <a:lnTo>
                      <a:pt x="948" y="982"/>
                    </a:lnTo>
                    <a:close/>
                    <a:moveTo>
                      <a:pt x="1048" y="943"/>
                    </a:moveTo>
                    <a:lnTo>
                      <a:pt x="1059" y="954"/>
                    </a:lnTo>
                    <a:lnTo>
                      <a:pt x="1075" y="938"/>
                    </a:lnTo>
                    <a:lnTo>
                      <a:pt x="1114" y="904"/>
                    </a:lnTo>
                    <a:lnTo>
                      <a:pt x="1141" y="877"/>
                    </a:lnTo>
                    <a:lnTo>
                      <a:pt x="1163" y="827"/>
                    </a:lnTo>
                    <a:lnTo>
                      <a:pt x="1169" y="816"/>
                    </a:lnTo>
                    <a:lnTo>
                      <a:pt x="1169" y="789"/>
                    </a:lnTo>
                    <a:lnTo>
                      <a:pt x="1163" y="794"/>
                    </a:lnTo>
                    <a:lnTo>
                      <a:pt x="1158" y="816"/>
                    </a:lnTo>
                    <a:lnTo>
                      <a:pt x="1147" y="849"/>
                    </a:lnTo>
                    <a:lnTo>
                      <a:pt x="1125" y="888"/>
                    </a:lnTo>
                    <a:lnTo>
                      <a:pt x="1092" y="921"/>
                    </a:lnTo>
                    <a:lnTo>
                      <a:pt x="1064" y="932"/>
                    </a:lnTo>
                    <a:lnTo>
                      <a:pt x="1048" y="943"/>
                    </a:lnTo>
                    <a:close/>
                  </a:path>
                </a:pathLst>
              </a:custGeom>
              <a:solidFill>
                <a:srgbClr val="104C10"/>
              </a:solidFill>
              <a:ln w="952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32" name="Freeform 8">
                <a:extLst/>
              </p:cNvPr>
              <p:cNvSpPr>
                <a:spLocks/>
              </p:cNvSpPr>
              <p:nvPr/>
            </p:nvSpPr>
            <p:spPr bwMode="auto">
              <a:xfrm>
                <a:off x="8761413" y="3984625"/>
                <a:ext cx="1033463" cy="779463"/>
              </a:xfrm>
              <a:custGeom>
                <a:avLst/>
                <a:gdLst>
                  <a:gd name="T0" fmla="*/ 392 w 651"/>
                  <a:gd name="T1" fmla="*/ 486 h 491"/>
                  <a:gd name="T2" fmla="*/ 381 w 651"/>
                  <a:gd name="T3" fmla="*/ 491 h 491"/>
                  <a:gd name="T4" fmla="*/ 359 w 651"/>
                  <a:gd name="T5" fmla="*/ 480 h 491"/>
                  <a:gd name="T6" fmla="*/ 353 w 651"/>
                  <a:gd name="T7" fmla="*/ 469 h 491"/>
                  <a:gd name="T8" fmla="*/ 348 w 651"/>
                  <a:gd name="T9" fmla="*/ 442 h 491"/>
                  <a:gd name="T10" fmla="*/ 331 w 651"/>
                  <a:gd name="T11" fmla="*/ 425 h 491"/>
                  <a:gd name="T12" fmla="*/ 309 w 651"/>
                  <a:gd name="T13" fmla="*/ 420 h 491"/>
                  <a:gd name="T14" fmla="*/ 298 w 651"/>
                  <a:gd name="T15" fmla="*/ 387 h 491"/>
                  <a:gd name="T16" fmla="*/ 276 w 651"/>
                  <a:gd name="T17" fmla="*/ 342 h 491"/>
                  <a:gd name="T18" fmla="*/ 248 w 651"/>
                  <a:gd name="T19" fmla="*/ 326 h 491"/>
                  <a:gd name="T20" fmla="*/ 232 w 651"/>
                  <a:gd name="T21" fmla="*/ 315 h 491"/>
                  <a:gd name="T22" fmla="*/ 221 w 651"/>
                  <a:gd name="T23" fmla="*/ 293 h 491"/>
                  <a:gd name="T24" fmla="*/ 204 w 651"/>
                  <a:gd name="T25" fmla="*/ 282 h 491"/>
                  <a:gd name="T26" fmla="*/ 188 w 651"/>
                  <a:gd name="T27" fmla="*/ 271 h 491"/>
                  <a:gd name="T28" fmla="*/ 171 w 651"/>
                  <a:gd name="T29" fmla="*/ 249 h 491"/>
                  <a:gd name="T30" fmla="*/ 149 w 651"/>
                  <a:gd name="T31" fmla="*/ 232 h 491"/>
                  <a:gd name="T32" fmla="*/ 116 w 651"/>
                  <a:gd name="T33" fmla="*/ 221 h 491"/>
                  <a:gd name="T34" fmla="*/ 116 w 651"/>
                  <a:gd name="T35" fmla="*/ 210 h 491"/>
                  <a:gd name="T36" fmla="*/ 94 w 651"/>
                  <a:gd name="T37" fmla="*/ 188 h 491"/>
                  <a:gd name="T38" fmla="*/ 94 w 651"/>
                  <a:gd name="T39" fmla="*/ 177 h 491"/>
                  <a:gd name="T40" fmla="*/ 66 w 651"/>
                  <a:gd name="T41" fmla="*/ 138 h 491"/>
                  <a:gd name="T42" fmla="*/ 44 w 651"/>
                  <a:gd name="T43" fmla="*/ 138 h 491"/>
                  <a:gd name="T44" fmla="*/ 11 w 651"/>
                  <a:gd name="T45" fmla="*/ 122 h 491"/>
                  <a:gd name="T46" fmla="*/ 0 w 651"/>
                  <a:gd name="T47" fmla="*/ 111 h 491"/>
                  <a:gd name="T48" fmla="*/ 0 w 651"/>
                  <a:gd name="T49" fmla="*/ 100 h 491"/>
                  <a:gd name="T50" fmla="*/ 6 w 651"/>
                  <a:gd name="T51" fmla="*/ 83 h 491"/>
                  <a:gd name="T52" fmla="*/ 22 w 651"/>
                  <a:gd name="T53" fmla="*/ 78 h 491"/>
                  <a:gd name="T54" fmla="*/ 22 w 651"/>
                  <a:gd name="T55" fmla="*/ 61 h 491"/>
                  <a:gd name="T56" fmla="*/ 66 w 651"/>
                  <a:gd name="T57" fmla="*/ 45 h 491"/>
                  <a:gd name="T58" fmla="*/ 133 w 651"/>
                  <a:gd name="T59" fmla="*/ 11 h 491"/>
                  <a:gd name="T60" fmla="*/ 188 w 651"/>
                  <a:gd name="T61" fmla="*/ 6 h 491"/>
                  <a:gd name="T62" fmla="*/ 309 w 651"/>
                  <a:gd name="T63" fmla="*/ 0 h 491"/>
                  <a:gd name="T64" fmla="*/ 326 w 651"/>
                  <a:gd name="T65" fmla="*/ 17 h 491"/>
                  <a:gd name="T66" fmla="*/ 337 w 651"/>
                  <a:gd name="T67" fmla="*/ 39 h 491"/>
                  <a:gd name="T68" fmla="*/ 370 w 651"/>
                  <a:gd name="T69" fmla="*/ 34 h 491"/>
                  <a:gd name="T70" fmla="*/ 458 w 651"/>
                  <a:gd name="T71" fmla="*/ 22 h 491"/>
                  <a:gd name="T72" fmla="*/ 480 w 651"/>
                  <a:gd name="T73" fmla="*/ 28 h 491"/>
                  <a:gd name="T74" fmla="*/ 574 w 651"/>
                  <a:gd name="T75" fmla="*/ 83 h 491"/>
                  <a:gd name="T76" fmla="*/ 651 w 651"/>
                  <a:gd name="T77" fmla="*/ 144 h 491"/>
                  <a:gd name="T78" fmla="*/ 607 w 651"/>
                  <a:gd name="T79" fmla="*/ 188 h 491"/>
                  <a:gd name="T80" fmla="*/ 590 w 651"/>
                  <a:gd name="T81" fmla="*/ 232 h 491"/>
                  <a:gd name="T82" fmla="*/ 585 w 651"/>
                  <a:gd name="T83" fmla="*/ 276 h 491"/>
                  <a:gd name="T84" fmla="*/ 574 w 651"/>
                  <a:gd name="T85" fmla="*/ 282 h 491"/>
                  <a:gd name="T86" fmla="*/ 568 w 651"/>
                  <a:gd name="T87" fmla="*/ 304 h 491"/>
                  <a:gd name="T88" fmla="*/ 546 w 651"/>
                  <a:gd name="T89" fmla="*/ 309 h 491"/>
                  <a:gd name="T90" fmla="*/ 535 w 651"/>
                  <a:gd name="T91" fmla="*/ 337 h 491"/>
                  <a:gd name="T92" fmla="*/ 513 w 651"/>
                  <a:gd name="T93" fmla="*/ 354 h 491"/>
                  <a:gd name="T94" fmla="*/ 497 w 651"/>
                  <a:gd name="T95" fmla="*/ 381 h 491"/>
                  <a:gd name="T96" fmla="*/ 486 w 651"/>
                  <a:gd name="T97" fmla="*/ 387 h 491"/>
                  <a:gd name="T98" fmla="*/ 458 w 651"/>
                  <a:gd name="T99" fmla="*/ 409 h 491"/>
                  <a:gd name="T100" fmla="*/ 436 w 651"/>
                  <a:gd name="T101" fmla="*/ 414 h 491"/>
                  <a:gd name="T102" fmla="*/ 441 w 651"/>
                  <a:gd name="T103" fmla="*/ 436 h 491"/>
                  <a:gd name="T104" fmla="*/ 408 w 651"/>
                  <a:gd name="T105" fmla="*/ 475 h 491"/>
                  <a:gd name="T106" fmla="*/ 392 w 651"/>
                  <a:gd name="T107" fmla="*/ 486 h 4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651" h="491">
                    <a:moveTo>
                      <a:pt x="392" y="486"/>
                    </a:moveTo>
                    <a:lnTo>
                      <a:pt x="381" y="491"/>
                    </a:lnTo>
                    <a:lnTo>
                      <a:pt x="359" y="480"/>
                    </a:lnTo>
                    <a:lnTo>
                      <a:pt x="353" y="469"/>
                    </a:lnTo>
                    <a:lnTo>
                      <a:pt x="348" y="442"/>
                    </a:lnTo>
                    <a:lnTo>
                      <a:pt x="331" y="425"/>
                    </a:lnTo>
                    <a:lnTo>
                      <a:pt x="309" y="420"/>
                    </a:lnTo>
                    <a:lnTo>
                      <a:pt x="298" y="387"/>
                    </a:lnTo>
                    <a:lnTo>
                      <a:pt x="276" y="342"/>
                    </a:lnTo>
                    <a:lnTo>
                      <a:pt x="248" y="326"/>
                    </a:lnTo>
                    <a:lnTo>
                      <a:pt x="232" y="315"/>
                    </a:lnTo>
                    <a:lnTo>
                      <a:pt x="221" y="293"/>
                    </a:lnTo>
                    <a:lnTo>
                      <a:pt x="204" y="282"/>
                    </a:lnTo>
                    <a:lnTo>
                      <a:pt x="188" y="271"/>
                    </a:lnTo>
                    <a:lnTo>
                      <a:pt x="171" y="249"/>
                    </a:lnTo>
                    <a:lnTo>
                      <a:pt x="149" y="232"/>
                    </a:lnTo>
                    <a:lnTo>
                      <a:pt x="116" y="221"/>
                    </a:lnTo>
                    <a:lnTo>
                      <a:pt x="116" y="210"/>
                    </a:lnTo>
                    <a:lnTo>
                      <a:pt x="94" y="188"/>
                    </a:lnTo>
                    <a:lnTo>
                      <a:pt x="94" y="177"/>
                    </a:lnTo>
                    <a:lnTo>
                      <a:pt x="66" y="138"/>
                    </a:lnTo>
                    <a:lnTo>
                      <a:pt x="44" y="138"/>
                    </a:lnTo>
                    <a:lnTo>
                      <a:pt x="11" y="122"/>
                    </a:lnTo>
                    <a:lnTo>
                      <a:pt x="0" y="111"/>
                    </a:lnTo>
                    <a:lnTo>
                      <a:pt x="0" y="100"/>
                    </a:lnTo>
                    <a:lnTo>
                      <a:pt x="6" y="83"/>
                    </a:lnTo>
                    <a:lnTo>
                      <a:pt x="22" y="78"/>
                    </a:lnTo>
                    <a:lnTo>
                      <a:pt x="22" y="61"/>
                    </a:lnTo>
                    <a:lnTo>
                      <a:pt x="66" y="45"/>
                    </a:lnTo>
                    <a:lnTo>
                      <a:pt x="133" y="11"/>
                    </a:lnTo>
                    <a:lnTo>
                      <a:pt x="188" y="6"/>
                    </a:lnTo>
                    <a:lnTo>
                      <a:pt x="309" y="0"/>
                    </a:lnTo>
                    <a:lnTo>
                      <a:pt x="326" y="17"/>
                    </a:lnTo>
                    <a:lnTo>
                      <a:pt x="337" y="39"/>
                    </a:lnTo>
                    <a:lnTo>
                      <a:pt x="370" y="34"/>
                    </a:lnTo>
                    <a:lnTo>
                      <a:pt x="458" y="22"/>
                    </a:lnTo>
                    <a:lnTo>
                      <a:pt x="480" y="28"/>
                    </a:lnTo>
                    <a:lnTo>
                      <a:pt x="574" y="83"/>
                    </a:lnTo>
                    <a:lnTo>
                      <a:pt x="651" y="144"/>
                    </a:lnTo>
                    <a:lnTo>
                      <a:pt x="607" y="188"/>
                    </a:lnTo>
                    <a:lnTo>
                      <a:pt x="590" y="232"/>
                    </a:lnTo>
                    <a:lnTo>
                      <a:pt x="585" y="276"/>
                    </a:lnTo>
                    <a:lnTo>
                      <a:pt x="574" y="282"/>
                    </a:lnTo>
                    <a:lnTo>
                      <a:pt x="568" y="304"/>
                    </a:lnTo>
                    <a:lnTo>
                      <a:pt x="546" y="309"/>
                    </a:lnTo>
                    <a:lnTo>
                      <a:pt x="535" y="337"/>
                    </a:lnTo>
                    <a:lnTo>
                      <a:pt x="513" y="354"/>
                    </a:lnTo>
                    <a:lnTo>
                      <a:pt x="497" y="381"/>
                    </a:lnTo>
                    <a:lnTo>
                      <a:pt x="486" y="387"/>
                    </a:lnTo>
                    <a:lnTo>
                      <a:pt x="458" y="409"/>
                    </a:lnTo>
                    <a:lnTo>
                      <a:pt x="436" y="414"/>
                    </a:lnTo>
                    <a:lnTo>
                      <a:pt x="441" y="436"/>
                    </a:lnTo>
                    <a:lnTo>
                      <a:pt x="408" y="475"/>
                    </a:lnTo>
                    <a:lnTo>
                      <a:pt x="392" y="486"/>
                    </a:lnTo>
                    <a:close/>
                  </a:path>
                </a:pathLst>
              </a:custGeom>
              <a:solidFill>
                <a:srgbClr val="104C10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33" name="Freeform 9">
                <a:extLst/>
              </p:cNvPr>
              <p:cNvSpPr>
                <a:spLocks/>
              </p:cNvSpPr>
              <p:nvPr/>
            </p:nvSpPr>
            <p:spPr bwMode="auto">
              <a:xfrm>
                <a:off x="8288338" y="4090988"/>
                <a:ext cx="1095375" cy="1146175"/>
              </a:xfrm>
              <a:custGeom>
                <a:avLst/>
                <a:gdLst>
                  <a:gd name="T0" fmla="*/ 127 w 690"/>
                  <a:gd name="T1" fmla="*/ 22 h 722"/>
                  <a:gd name="T2" fmla="*/ 0 w 690"/>
                  <a:gd name="T3" fmla="*/ 33 h 722"/>
                  <a:gd name="T4" fmla="*/ 6 w 690"/>
                  <a:gd name="T5" fmla="*/ 66 h 722"/>
                  <a:gd name="T6" fmla="*/ 34 w 690"/>
                  <a:gd name="T7" fmla="*/ 149 h 722"/>
                  <a:gd name="T8" fmla="*/ 61 w 690"/>
                  <a:gd name="T9" fmla="*/ 270 h 722"/>
                  <a:gd name="T10" fmla="*/ 83 w 690"/>
                  <a:gd name="T11" fmla="*/ 353 h 722"/>
                  <a:gd name="T12" fmla="*/ 122 w 690"/>
                  <a:gd name="T13" fmla="*/ 424 h 722"/>
                  <a:gd name="T14" fmla="*/ 138 w 690"/>
                  <a:gd name="T15" fmla="*/ 458 h 722"/>
                  <a:gd name="T16" fmla="*/ 127 w 690"/>
                  <a:gd name="T17" fmla="*/ 507 h 722"/>
                  <a:gd name="T18" fmla="*/ 122 w 690"/>
                  <a:gd name="T19" fmla="*/ 546 h 722"/>
                  <a:gd name="T20" fmla="*/ 133 w 690"/>
                  <a:gd name="T21" fmla="*/ 618 h 722"/>
                  <a:gd name="T22" fmla="*/ 133 w 690"/>
                  <a:gd name="T23" fmla="*/ 640 h 722"/>
                  <a:gd name="T24" fmla="*/ 149 w 690"/>
                  <a:gd name="T25" fmla="*/ 673 h 722"/>
                  <a:gd name="T26" fmla="*/ 177 w 690"/>
                  <a:gd name="T27" fmla="*/ 711 h 722"/>
                  <a:gd name="T28" fmla="*/ 315 w 690"/>
                  <a:gd name="T29" fmla="*/ 706 h 722"/>
                  <a:gd name="T30" fmla="*/ 513 w 690"/>
                  <a:gd name="T31" fmla="*/ 695 h 722"/>
                  <a:gd name="T32" fmla="*/ 552 w 690"/>
                  <a:gd name="T33" fmla="*/ 717 h 722"/>
                  <a:gd name="T34" fmla="*/ 568 w 690"/>
                  <a:gd name="T35" fmla="*/ 689 h 722"/>
                  <a:gd name="T36" fmla="*/ 568 w 690"/>
                  <a:gd name="T37" fmla="*/ 645 h 722"/>
                  <a:gd name="T38" fmla="*/ 646 w 690"/>
                  <a:gd name="T39" fmla="*/ 651 h 722"/>
                  <a:gd name="T40" fmla="*/ 657 w 690"/>
                  <a:gd name="T41" fmla="*/ 529 h 722"/>
                  <a:gd name="T42" fmla="*/ 662 w 690"/>
                  <a:gd name="T43" fmla="*/ 480 h 722"/>
                  <a:gd name="T44" fmla="*/ 684 w 690"/>
                  <a:gd name="T45" fmla="*/ 424 h 722"/>
                  <a:gd name="T46" fmla="*/ 651 w 690"/>
                  <a:gd name="T47" fmla="*/ 419 h 722"/>
                  <a:gd name="T48" fmla="*/ 640 w 690"/>
                  <a:gd name="T49" fmla="*/ 380 h 722"/>
                  <a:gd name="T50" fmla="*/ 602 w 690"/>
                  <a:gd name="T51" fmla="*/ 358 h 722"/>
                  <a:gd name="T52" fmla="*/ 568 w 690"/>
                  <a:gd name="T53" fmla="*/ 275 h 722"/>
                  <a:gd name="T54" fmla="*/ 524 w 690"/>
                  <a:gd name="T55" fmla="*/ 248 h 722"/>
                  <a:gd name="T56" fmla="*/ 497 w 690"/>
                  <a:gd name="T57" fmla="*/ 215 h 722"/>
                  <a:gd name="T58" fmla="*/ 464 w 690"/>
                  <a:gd name="T59" fmla="*/ 182 h 722"/>
                  <a:gd name="T60" fmla="*/ 409 w 690"/>
                  <a:gd name="T61" fmla="*/ 154 h 722"/>
                  <a:gd name="T62" fmla="*/ 386 w 690"/>
                  <a:gd name="T63" fmla="*/ 121 h 722"/>
                  <a:gd name="T64" fmla="*/ 359 w 690"/>
                  <a:gd name="T65" fmla="*/ 77 h 722"/>
                  <a:gd name="T66" fmla="*/ 304 w 690"/>
                  <a:gd name="T67" fmla="*/ 55 h 722"/>
                  <a:gd name="T68" fmla="*/ 293 w 690"/>
                  <a:gd name="T69" fmla="*/ 33 h 722"/>
                  <a:gd name="T70" fmla="*/ 315 w 690"/>
                  <a:gd name="T71" fmla="*/ 11 h 722"/>
                  <a:gd name="T72" fmla="*/ 309 w 690"/>
                  <a:gd name="T73" fmla="*/ 0 h 722"/>
                  <a:gd name="T74" fmla="*/ 215 w 690"/>
                  <a:gd name="T75" fmla="*/ 11 h 7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90" h="722">
                    <a:moveTo>
                      <a:pt x="160" y="16"/>
                    </a:moveTo>
                    <a:lnTo>
                      <a:pt x="127" y="22"/>
                    </a:lnTo>
                    <a:lnTo>
                      <a:pt x="67" y="27"/>
                    </a:lnTo>
                    <a:lnTo>
                      <a:pt x="0" y="33"/>
                    </a:lnTo>
                    <a:lnTo>
                      <a:pt x="0" y="49"/>
                    </a:lnTo>
                    <a:lnTo>
                      <a:pt x="6" y="66"/>
                    </a:lnTo>
                    <a:lnTo>
                      <a:pt x="6" y="93"/>
                    </a:lnTo>
                    <a:lnTo>
                      <a:pt x="34" y="149"/>
                    </a:lnTo>
                    <a:lnTo>
                      <a:pt x="50" y="220"/>
                    </a:lnTo>
                    <a:lnTo>
                      <a:pt x="61" y="270"/>
                    </a:lnTo>
                    <a:lnTo>
                      <a:pt x="72" y="303"/>
                    </a:lnTo>
                    <a:lnTo>
                      <a:pt x="83" y="353"/>
                    </a:lnTo>
                    <a:lnTo>
                      <a:pt x="100" y="402"/>
                    </a:lnTo>
                    <a:lnTo>
                      <a:pt x="122" y="424"/>
                    </a:lnTo>
                    <a:lnTo>
                      <a:pt x="122" y="452"/>
                    </a:lnTo>
                    <a:lnTo>
                      <a:pt x="138" y="458"/>
                    </a:lnTo>
                    <a:lnTo>
                      <a:pt x="138" y="474"/>
                    </a:lnTo>
                    <a:lnTo>
                      <a:pt x="127" y="507"/>
                    </a:lnTo>
                    <a:lnTo>
                      <a:pt x="122" y="529"/>
                    </a:lnTo>
                    <a:lnTo>
                      <a:pt x="122" y="546"/>
                    </a:lnTo>
                    <a:lnTo>
                      <a:pt x="133" y="579"/>
                    </a:lnTo>
                    <a:lnTo>
                      <a:pt x="133" y="618"/>
                    </a:lnTo>
                    <a:lnTo>
                      <a:pt x="127" y="634"/>
                    </a:lnTo>
                    <a:lnTo>
                      <a:pt x="133" y="640"/>
                    </a:lnTo>
                    <a:lnTo>
                      <a:pt x="144" y="645"/>
                    </a:lnTo>
                    <a:lnTo>
                      <a:pt x="149" y="673"/>
                    </a:lnTo>
                    <a:lnTo>
                      <a:pt x="166" y="700"/>
                    </a:lnTo>
                    <a:lnTo>
                      <a:pt x="177" y="711"/>
                    </a:lnTo>
                    <a:lnTo>
                      <a:pt x="238" y="711"/>
                    </a:lnTo>
                    <a:lnTo>
                      <a:pt x="315" y="706"/>
                    </a:lnTo>
                    <a:lnTo>
                      <a:pt x="475" y="700"/>
                    </a:lnTo>
                    <a:lnTo>
                      <a:pt x="513" y="695"/>
                    </a:lnTo>
                    <a:lnTo>
                      <a:pt x="546" y="695"/>
                    </a:lnTo>
                    <a:lnTo>
                      <a:pt x="552" y="717"/>
                    </a:lnTo>
                    <a:lnTo>
                      <a:pt x="568" y="722"/>
                    </a:lnTo>
                    <a:lnTo>
                      <a:pt x="568" y="689"/>
                    </a:lnTo>
                    <a:lnTo>
                      <a:pt x="557" y="656"/>
                    </a:lnTo>
                    <a:lnTo>
                      <a:pt x="568" y="645"/>
                    </a:lnTo>
                    <a:lnTo>
                      <a:pt x="613" y="651"/>
                    </a:lnTo>
                    <a:lnTo>
                      <a:pt x="646" y="651"/>
                    </a:lnTo>
                    <a:lnTo>
                      <a:pt x="640" y="607"/>
                    </a:lnTo>
                    <a:lnTo>
                      <a:pt x="657" y="529"/>
                    </a:lnTo>
                    <a:lnTo>
                      <a:pt x="668" y="502"/>
                    </a:lnTo>
                    <a:lnTo>
                      <a:pt x="662" y="480"/>
                    </a:lnTo>
                    <a:lnTo>
                      <a:pt x="690" y="435"/>
                    </a:lnTo>
                    <a:lnTo>
                      <a:pt x="684" y="424"/>
                    </a:lnTo>
                    <a:lnTo>
                      <a:pt x="673" y="430"/>
                    </a:lnTo>
                    <a:lnTo>
                      <a:pt x="651" y="419"/>
                    </a:lnTo>
                    <a:lnTo>
                      <a:pt x="646" y="408"/>
                    </a:lnTo>
                    <a:lnTo>
                      <a:pt x="640" y="380"/>
                    </a:lnTo>
                    <a:lnTo>
                      <a:pt x="624" y="364"/>
                    </a:lnTo>
                    <a:lnTo>
                      <a:pt x="602" y="358"/>
                    </a:lnTo>
                    <a:lnTo>
                      <a:pt x="590" y="325"/>
                    </a:lnTo>
                    <a:lnTo>
                      <a:pt x="568" y="275"/>
                    </a:lnTo>
                    <a:lnTo>
                      <a:pt x="541" y="264"/>
                    </a:lnTo>
                    <a:lnTo>
                      <a:pt x="524" y="248"/>
                    </a:lnTo>
                    <a:lnTo>
                      <a:pt x="513" y="231"/>
                    </a:lnTo>
                    <a:lnTo>
                      <a:pt x="497" y="215"/>
                    </a:lnTo>
                    <a:lnTo>
                      <a:pt x="480" y="204"/>
                    </a:lnTo>
                    <a:lnTo>
                      <a:pt x="464" y="182"/>
                    </a:lnTo>
                    <a:lnTo>
                      <a:pt x="442" y="165"/>
                    </a:lnTo>
                    <a:lnTo>
                      <a:pt x="409" y="154"/>
                    </a:lnTo>
                    <a:lnTo>
                      <a:pt x="403" y="143"/>
                    </a:lnTo>
                    <a:lnTo>
                      <a:pt x="386" y="121"/>
                    </a:lnTo>
                    <a:lnTo>
                      <a:pt x="381" y="110"/>
                    </a:lnTo>
                    <a:lnTo>
                      <a:pt x="359" y="77"/>
                    </a:lnTo>
                    <a:lnTo>
                      <a:pt x="331" y="77"/>
                    </a:lnTo>
                    <a:lnTo>
                      <a:pt x="304" y="55"/>
                    </a:lnTo>
                    <a:lnTo>
                      <a:pt x="293" y="44"/>
                    </a:lnTo>
                    <a:lnTo>
                      <a:pt x="293" y="33"/>
                    </a:lnTo>
                    <a:lnTo>
                      <a:pt x="298" y="16"/>
                    </a:lnTo>
                    <a:lnTo>
                      <a:pt x="315" y="11"/>
                    </a:lnTo>
                    <a:lnTo>
                      <a:pt x="304" y="0"/>
                    </a:lnTo>
                    <a:lnTo>
                      <a:pt x="309" y="0"/>
                    </a:lnTo>
                    <a:lnTo>
                      <a:pt x="265" y="5"/>
                    </a:lnTo>
                    <a:lnTo>
                      <a:pt x="215" y="11"/>
                    </a:lnTo>
                    <a:lnTo>
                      <a:pt x="160" y="16"/>
                    </a:lnTo>
                    <a:close/>
                  </a:path>
                </a:pathLst>
              </a:custGeom>
              <a:solidFill>
                <a:srgbClr val="104C10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34" name="Freeform 10">
                <a:extLst/>
              </p:cNvPr>
              <p:cNvSpPr>
                <a:spLocks/>
              </p:cNvSpPr>
              <p:nvPr/>
            </p:nvSpPr>
            <p:spPr bwMode="auto">
              <a:xfrm>
                <a:off x="7747000" y="4151313"/>
                <a:ext cx="769938" cy="1270000"/>
              </a:xfrm>
              <a:custGeom>
                <a:avLst/>
                <a:gdLst>
                  <a:gd name="T0" fmla="*/ 33 w 485"/>
                  <a:gd name="T1" fmla="*/ 778 h 800"/>
                  <a:gd name="T2" fmla="*/ 22 w 485"/>
                  <a:gd name="T3" fmla="*/ 662 h 800"/>
                  <a:gd name="T4" fmla="*/ 0 w 485"/>
                  <a:gd name="T5" fmla="*/ 524 h 800"/>
                  <a:gd name="T6" fmla="*/ 5 w 485"/>
                  <a:gd name="T7" fmla="*/ 425 h 800"/>
                  <a:gd name="T8" fmla="*/ 11 w 485"/>
                  <a:gd name="T9" fmla="*/ 193 h 800"/>
                  <a:gd name="T10" fmla="*/ 5 w 485"/>
                  <a:gd name="T11" fmla="*/ 72 h 800"/>
                  <a:gd name="T12" fmla="*/ 11 w 485"/>
                  <a:gd name="T13" fmla="*/ 28 h 800"/>
                  <a:gd name="T14" fmla="*/ 66 w 485"/>
                  <a:gd name="T15" fmla="*/ 22 h 800"/>
                  <a:gd name="T16" fmla="*/ 270 w 485"/>
                  <a:gd name="T17" fmla="*/ 6 h 800"/>
                  <a:gd name="T18" fmla="*/ 336 w 485"/>
                  <a:gd name="T19" fmla="*/ 0 h 800"/>
                  <a:gd name="T20" fmla="*/ 336 w 485"/>
                  <a:gd name="T21" fmla="*/ 17 h 800"/>
                  <a:gd name="T22" fmla="*/ 336 w 485"/>
                  <a:gd name="T23" fmla="*/ 28 h 800"/>
                  <a:gd name="T24" fmla="*/ 341 w 485"/>
                  <a:gd name="T25" fmla="*/ 55 h 800"/>
                  <a:gd name="T26" fmla="*/ 363 w 485"/>
                  <a:gd name="T27" fmla="*/ 116 h 800"/>
                  <a:gd name="T28" fmla="*/ 386 w 485"/>
                  <a:gd name="T29" fmla="*/ 188 h 800"/>
                  <a:gd name="T30" fmla="*/ 397 w 485"/>
                  <a:gd name="T31" fmla="*/ 232 h 800"/>
                  <a:gd name="T32" fmla="*/ 408 w 485"/>
                  <a:gd name="T33" fmla="*/ 265 h 800"/>
                  <a:gd name="T34" fmla="*/ 419 w 485"/>
                  <a:gd name="T35" fmla="*/ 320 h 800"/>
                  <a:gd name="T36" fmla="*/ 430 w 485"/>
                  <a:gd name="T37" fmla="*/ 364 h 800"/>
                  <a:gd name="T38" fmla="*/ 452 w 485"/>
                  <a:gd name="T39" fmla="*/ 392 h 800"/>
                  <a:gd name="T40" fmla="*/ 452 w 485"/>
                  <a:gd name="T41" fmla="*/ 414 h 800"/>
                  <a:gd name="T42" fmla="*/ 468 w 485"/>
                  <a:gd name="T43" fmla="*/ 420 h 800"/>
                  <a:gd name="T44" fmla="*/ 468 w 485"/>
                  <a:gd name="T45" fmla="*/ 436 h 800"/>
                  <a:gd name="T46" fmla="*/ 457 w 485"/>
                  <a:gd name="T47" fmla="*/ 469 h 800"/>
                  <a:gd name="T48" fmla="*/ 452 w 485"/>
                  <a:gd name="T49" fmla="*/ 497 h 800"/>
                  <a:gd name="T50" fmla="*/ 452 w 485"/>
                  <a:gd name="T51" fmla="*/ 508 h 800"/>
                  <a:gd name="T52" fmla="*/ 463 w 485"/>
                  <a:gd name="T53" fmla="*/ 541 h 800"/>
                  <a:gd name="T54" fmla="*/ 468 w 485"/>
                  <a:gd name="T55" fmla="*/ 580 h 800"/>
                  <a:gd name="T56" fmla="*/ 463 w 485"/>
                  <a:gd name="T57" fmla="*/ 596 h 800"/>
                  <a:gd name="T58" fmla="*/ 463 w 485"/>
                  <a:gd name="T59" fmla="*/ 607 h 800"/>
                  <a:gd name="T60" fmla="*/ 474 w 485"/>
                  <a:gd name="T61" fmla="*/ 613 h 800"/>
                  <a:gd name="T62" fmla="*/ 485 w 485"/>
                  <a:gd name="T63" fmla="*/ 629 h 800"/>
                  <a:gd name="T64" fmla="*/ 435 w 485"/>
                  <a:gd name="T65" fmla="*/ 629 h 800"/>
                  <a:gd name="T66" fmla="*/ 386 w 485"/>
                  <a:gd name="T67" fmla="*/ 635 h 800"/>
                  <a:gd name="T68" fmla="*/ 198 w 485"/>
                  <a:gd name="T69" fmla="*/ 657 h 800"/>
                  <a:gd name="T70" fmla="*/ 121 w 485"/>
                  <a:gd name="T71" fmla="*/ 668 h 800"/>
                  <a:gd name="T72" fmla="*/ 121 w 485"/>
                  <a:gd name="T73" fmla="*/ 695 h 800"/>
                  <a:gd name="T74" fmla="*/ 137 w 485"/>
                  <a:gd name="T75" fmla="*/ 706 h 800"/>
                  <a:gd name="T76" fmla="*/ 154 w 485"/>
                  <a:gd name="T77" fmla="*/ 723 h 800"/>
                  <a:gd name="T78" fmla="*/ 159 w 485"/>
                  <a:gd name="T79" fmla="*/ 778 h 800"/>
                  <a:gd name="T80" fmla="*/ 115 w 485"/>
                  <a:gd name="T81" fmla="*/ 800 h 800"/>
                  <a:gd name="T82" fmla="*/ 99 w 485"/>
                  <a:gd name="T83" fmla="*/ 795 h 800"/>
                  <a:gd name="T84" fmla="*/ 115 w 485"/>
                  <a:gd name="T85" fmla="*/ 784 h 800"/>
                  <a:gd name="T86" fmla="*/ 115 w 485"/>
                  <a:gd name="T87" fmla="*/ 773 h 800"/>
                  <a:gd name="T88" fmla="*/ 93 w 485"/>
                  <a:gd name="T89" fmla="*/ 729 h 800"/>
                  <a:gd name="T90" fmla="*/ 77 w 485"/>
                  <a:gd name="T91" fmla="*/ 723 h 800"/>
                  <a:gd name="T92" fmla="*/ 66 w 485"/>
                  <a:gd name="T93" fmla="*/ 756 h 800"/>
                  <a:gd name="T94" fmla="*/ 60 w 485"/>
                  <a:gd name="T95" fmla="*/ 778 h 800"/>
                  <a:gd name="T96" fmla="*/ 55 w 485"/>
                  <a:gd name="T97" fmla="*/ 778 h 800"/>
                  <a:gd name="T98" fmla="*/ 33 w 485"/>
                  <a:gd name="T99" fmla="*/ 778 h 8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485" h="800">
                    <a:moveTo>
                      <a:pt x="33" y="778"/>
                    </a:moveTo>
                    <a:lnTo>
                      <a:pt x="22" y="662"/>
                    </a:lnTo>
                    <a:lnTo>
                      <a:pt x="0" y="524"/>
                    </a:lnTo>
                    <a:lnTo>
                      <a:pt x="5" y="425"/>
                    </a:lnTo>
                    <a:lnTo>
                      <a:pt x="11" y="193"/>
                    </a:lnTo>
                    <a:lnTo>
                      <a:pt x="5" y="72"/>
                    </a:lnTo>
                    <a:lnTo>
                      <a:pt x="11" y="28"/>
                    </a:lnTo>
                    <a:lnTo>
                      <a:pt x="66" y="22"/>
                    </a:lnTo>
                    <a:lnTo>
                      <a:pt x="270" y="6"/>
                    </a:lnTo>
                    <a:lnTo>
                      <a:pt x="336" y="0"/>
                    </a:lnTo>
                    <a:lnTo>
                      <a:pt x="336" y="17"/>
                    </a:lnTo>
                    <a:lnTo>
                      <a:pt x="336" y="28"/>
                    </a:lnTo>
                    <a:lnTo>
                      <a:pt x="341" y="55"/>
                    </a:lnTo>
                    <a:lnTo>
                      <a:pt x="363" y="116"/>
                    </a:lnTo>
                    <a:lnTo>
                      <a:pt x="386" y="188"/>
                    </a:lnTo>
                    <a:lnTo>
                      <a:pt x="397" y="232"/>
                    </a:lnTo>
                    <a:lnTo>
                      <a:pt x="408" y="265"/>
                    </a:lnTo>
                    <a:lnTo>
                      <a:pt x="419" y="320"/>
                    </a:lnTo>
                    <a:lnTo>
                      <a:pt x="430" y="364"/>
                    </a:lnTo>
                    <a:lnTo>
                      <a:pt x="452" y="392"/>
                    </a:lnTo>
                    <a:lnTo>
                      <a:pt x="452" y="414"/>
                    </a:lnTo>
                    <a:lnTo>
                      <a:pt x="468" y="420"/>
                    </a:lnTo>
                    <a:lnTo>
                      <a:pt x="468" y="436"/>
                    </a:lnTo>
                    <a:lnTo>
                      <a:pt x="457" y="469"/>
                    </a:lnTo>
                    <a:lnTo>
                      <a:pt x="452" y="497"/>
                    </a:lnTo>
                    <a:lnTo>
                      <a:pt x="452" y="508"/>
                    </a:lnTo>
                    <a:lnTo>
                      <a:pt x="463" y="541"/>
                    </a:lnTo>
                    <a:lnTo>
                      <a:pt x="468" y="580"/>
                    </a:lnTo>
                    <a:lnTo>
                      <a:pt x="463" y="596"/>
                    </a:lnTo>
                    <a:lnTo>
                      <a:pt x="463" y="607"/>
                    </a:lnTo>
                    <a:lnTo>
                      <a:pt x="474" y="613"/>
                    </a:lnTo>
                    <a:lnTo>
                      <a:pt x="485" y="629"/>
                    </a:lnTo>
                    <a:lnTo>
                      <a:pt x="435" y="629"/>
                    </a:lnTo>
                    <a:lnTo>
                      <a:pt x="386" y="635"/>
                    </a:lnTo>
                    <a:lnTo>
                      <a:pt x="198" y="657"/>
                    </a:lnTo>
                    <a:lnTo>
                      <a:pt x="121" y="668"/>
                    </a:lnTo>
                    <a:lnTo>
                      <a:pt x="121" y="695"/>
                    </a:lnTo>
                    <a:lnTo>
                      <a:pt x="137" y="706"/>
                    </a:lnTo>
                    <a:lnTo>
                      <a:pt x="154" y="723"/>
                    </a:lnTo>
                    <a:lnTo>
                      <a:pt x="159" y="778"/>
                    </a:lnTo>
                    <a:lnTo>
                      <a:pt x="115" y="800"/>
                    </a:lnTo>
                    <a:lnTo>
                      <a:pt x="99" y="795"/>
                    </a:lnTo>
                    <a:lnTo>
                      <a:pt x="115" y="784"/>
                    </a:lnTo>
                    <a:lnTo>
                      <a:pt x="115" y="773"/>
                    </a:lnTo>
                    <a:lnTo>
                      <a:pt x="93" y="729"/>
                    </a:lnTo>
                    <a:lnTo>
                      <a:pt x="77" y="723"/>
                    </a:lnTo>
                    <a:lnTo>
                      <a:pt x="66" y="756"/>
                    </a:lnTo>
                    <a:lnTo>
                      <a:pt x="60" y="778"/>
                    </a:lnTo>
                    <a:lnTo>
                      <a:pt x="55" y="778"/>
                    </a:lnTo>
                    <a:lnTo>
                      <a:pt x="33" y="778"/>
                    </a:lnTo>
                    <a:close/>
                  </a:path>
                </a:pathLst>
              </a:custGeom>
              <a:solidFill>
                <a:srgbClr val="104C10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35" name="Freeform 11">
                <a:extLst/>
              </p:cNvPr>
              <p:cNvSpPr>
                <a:spLocks noEditPoints="1"/>
              </p:cNvSpPr>
              <p:nvPr/>
            </p:nvSpPr>
            <p:spPr bwMode="auto">
              <a:xfrm>
                <a:off x="8542338" y="3416300"/>
                <a:ext cx="1812925" cy="787400"/>
              </a:xfrm>
              <a:custGeom>
                <a:avLst/>
                <a:gdLst>
                  <a:gd name="T0" fmla="*/ 193 w 207"/>
                  <a:gd name="T1" fmla="*/ 7 h 90"/>
                  <a:gd name="T2" fmla="*/ 201 w 207"/>
                  <a:gd name="T3" fmla="*/ 18 h 90"/>
                  <a:gd name="T4" fmla="*/ 198 w 207"/>
                  <a:gd name="T5" fmla="*/ 22 h 90"/>
                  <a:gd name="T6" fmla="*/ 199 w 207"/>
                  <a:gd name="T7" fmla="*/ 28 h 90"/>
                  <a:gd name="T8" fmla="*/ 195 w 207"/>
                  <a:gd name="T9" fmla="*/ 33 h 90"/>
                  <a:gd name="T10" fmla="*/ 188 w 207"/>
                  <a:gd name="T11" fmla="*/ 39 h 90"/>
                  <a:gd name="T12" fmla="*/ 183 w 207"/>
                  <a:gd name="T13" fmla="*/ 38 h 90"/>
                  <a:gd name="T14" fmla="*/ 181 w 207"/>
                  <a:gd name="T15" fmla="*/ 38 h 90"/>
                  <a:gd name="T16" fmla="*/ 184 w 207"/>
                  <a:gd name="T17" fmla="*/ 39 h 90"/>
                  <a:gd name="T18" fmla="*/ 182 w 207"/>
                  <a:gd name="T19" fmla="*/ 49 h 90"/>
                  <a:gd name="T20" fmla="*/ 189 w 207"/>
                  <a:gd name="T21" fmla="*/ 52 h 90"/>
                  <a:gd name="T22" fmla="*/ 193 w 207"/>
                  <a:gd name="T23" fmla="*/ 48 h 90"/>
                  <a:gd name="T24" fmla="*/ 187 w 207"/>
                  <a:gd name="T25" fmla="*/ 59 h 90"/>
                  <a:gd name="T26" fmla="*/ 183 w 207"/>
                  <a:gd name="T27" fmla="*/ 59 h 90"/>
                  <a:gd name="T28" fmla="*/ 173 w 207"/>
                  <a:gd name="T29" fmla="*/ 63 h 90"/>
                  <a:gd name="T30" fmla="*/ 160 w 207"/>
                  <a:gd name="T31" fmla="*/ 76 h 90"/>
                  <a:gd name="T32" fmla="*/ 157 w 207"/>
                  <a:gd name="T33" fmla="*/ 88 h 90"/>
                  <a:gd name="T34" fmla="*/ 143 w 207"/>
                  <a:gd name="T35" fmla="*/ 90 h 90"/>
                  <a:gd name="T36" fmla="*/ 113 w 207"/>
                  <a:gd name="T37" fmla="*/ 69 h 90"/>
                  <a:gd name="T38" fmla="*/ 92 w 207"/>
                  <a:gd name="T39" fmla="*/ 70 h 90"/>
                  <a:gd name="T40" fmla="*/ 84 w 207"/>
                  <a:gd name="T41" fmla="*/ 67 h 90"/>
                  <a:gd name="T42" fmla="*/ 58 w 207"/>
                  <a:gd name="T43" fmla="*/ 65 h 90"/>
                  <a:gd name="T44" fmla="*/ 37 w 207"/>
                  <a:gd name="T45" fmla="*/ 72 h 90"/>
                  <a:gd name="T46" fmla="*/ 26 w 207"/>
                  <a:gd name="T47" fmla="*/ 76 h 90"/>
                  <a:gd name="T48" fmla="*/ 9 w 207"/>
                  <a:gd name="T49" fmla="*/ 78 h 90"/>
                  <a:gd name="T50" fmla="*/ 1 w 207"/>
                  <a:gd name="T51" fmla="*/ 73 h 90"/>
                  <a:gd name="T52" fmla="*/ 7 w 207"/>
                  <a:gd name="T53" fmla="*/ 70 h 90"/>
                  <a:gd name="T54" fmla="*/ 13 w 207"/>
                  <a:gd name="T55" fmla="*/ 62 h 90"/>
                  <a:gd name="T56" fmla="*/ 24 w 207"/>
                  <a:gd name="T57" fmla="*/ 55 h 90"/>
                  <a:gd name="T58" fmla="*/ 31 w 207"/>
                  <a:gd name="T59" fmla="*/ 48 h 90"/>
                  <a:gd name="T60" fmla="*/ 37 w 207"/>
                  <a:gd name="T61" fmla="*/ 43 h 90"/>
                  <a:gd name="T62" fmla="*/ 41 w 207"/>
                  <a:gd name="T63" fmla="*/ 45 h 90"/>
                  <a:gd name="T64" fmla="*/ 46 w 207"/>
                  <a:gd name="T65" fmla="*/ 39 h 90"/>
                  <a:gd name="T66" fmla="*/ 52 w 207"/>
                  <a:gd name="T67" fmla="*/ 35 h 90"/>
                  <a:gd name="T68" fmla="*/ 56 w 207"/>
                  <a:gd name="T69" fmla="*/ 29 h 90"/>
                  <a:gd name="T70" fmla="*/ 62 w 207"/>
                  <a:gd name="T71" fmla="*/ 24 h 90"/>
                  <a:gd name="T72" fmla="*/ 93 w 207"/>
                  <a:gd name="T73" fmla="*/ 20 h 90"/>
                  <a:gd name="T74" fmla="*/ 142 w 207"/>
                  <a:gd name="T75" fmla="*/ 11 h 90"/>
                  <a:gd name="T76" fmla="*/ 184 w 207"/>
                  <a:gd name="T77" fmla="*/ 2 h 90"/>
                  <a:gd name="T78" fmla="*/ 196 w 207"/>
                  <a:gd name="T79" fmla="*/ 44 h 90"/>
                  <a:gd name="T80" fmla="*/ 203 w 207"/>
                  <a:gd name="T81" fmla="*/ 37 h 90"/>
                  <a:gd name="T82" fmla="*/ 206 w 207"/>
                  <a:gd name="T83" fmla="*/ 34 h 90"/>
                  <a:gd name="T84" fmla="*/ 203 w 207"/>
                  <a:gd name="T85" fmla="*/ 23 h 90"/>
                  <a:gd name="T86" fmla="*/ 203 w 207"/>
                  <a:gd name="T87" fmla="*/ 20 h 90"/>
                  <a:gd name="T88" fmla="*/ 207 w 207"/>
                  <a:gd name="T89" fmla="*/ 33 h 90"/>
                  <a:gd name="T90" fmla="*/ 202 w 207"/>
                  <a:gd name="T91" fmla="*/ 40 h 90"/>
                  <a:gd name="T92" fmla="*/ 197 w 207"/>
                  <a:gd name="T93" fmla="*/ 44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207" h="90">
                    <a:moveTo>
                      <a:pt x="190" y="0"/>
                    </a:moveTo>
                    <a:cubicBezTo>
                      <a:pt x="193" y="7"/>
                      <a:pt x="193" y="7"/>
                      <a:pt x="193" y="7"/>
                    </a:cubicBezTo>
                    <a:cubicBezTo>
                      <a:pt x="197" y="15"/>
                      <a:pt x="197" y="15"/>
                      <a:pt x="197" y="15"/>
                    </a:cubicBezTo>
                    <a:cubicBezTo>
                      <a:pt x="201" y="18"/>
                      <a:pt x="201" y="18"/>
                      <a:pt x="201" y="18"/>
                    </a:cubicBezTo>
                    <a:cubicBezTo>
                      <a:pt x="202" y="21"/>
                      <a:pt x="202" y="21"/>
                      <a:pt x="202" y="21"/>
                    </a:cubicBezTo>
                    <a:cubicBezTo>
                      <a:pt x="198" y="22"/>
                      <a:pt x="198" y="22"/>
                      <a:pt x="198" y="22"/>
                    </a:cubicBezTo>
                    <a:cubicBezTo>
                      <a:pt x="199" y="23"/>
                      <a:pt x="199" y="23"/>
                      <a:pt x="199" y="23"/>
                    </a:cubicBezTo>
                    <a:cubicBezTo>
                      <a:pt x="199" y="28"/>
                      <a:pt x="199" y="28"/>
                      <a:pt x="199" y="28"/>
                    </a:cubicBezTo>
                    <a:cubicBezTo>
                      <a:pt x="196" y="30"/>
                      <a:pt x="196" y="30"/>
                      <a:pt x="196" y="30"/>
                    </a:cubicBezTo>
                    <a:cubicBezTo>
                      <a:pt x="195" y="33"/>
                      <a:pt x="195" y="33"/>
                      <a:pt x="195" y="33"/>
                    </a:cubicBezTo>
                    <a:cubicBezTo>
                      <a:pt x="193" y="37"/>
                      <a:pt x="193" y="37"/>
                      <a:pt x="193" y="37"/>
                    </a:cubicBezTo>
                    <a:cubicBezTo>
                      <a:pt x="188" y="39"/>
                      <a:pt x="188" y="39"/>
                      <a:pt x="188" y="39"/>
                    </a:cubicBezTo>
                    <a:cubicBezTo>
                      <a:pt x="185" y="38"/>
                      <a:pt x="185" y="38"/>
                      <a:pt x="185" y="38"/>
                    </a:cubicBezTo>
                    <a:cubicBezTo>
                      <a:pt x="183" y="38"/>
                      <a:pt x="183" y="38"/>
                      <a:pt x="183" y="38"/>
                    </a:cubicBezTo>
                    <a:cubicBezTo>
                      <a:pt x="181" y="36"/>
                      <a:pt x="181" y="36"/>
                      <a:pt x="181" y="36"/>
                    </a:cubicBezTo>
                    <a:cubicBezTo>
                      <a:pt x="181" y="38"/>
                      <a:pt x="181" y="38"/>
                      <a:pt x="181" y="38"/>
                    </a:cubicBezTo>
                    <a:cubicBezTo>
                      <a:pt x="181" y="39"/>
                      <a:pt x="181" y="39"/>
                      <a:pt x="181" y="39"/>
                    </a:cubicBezTo>
                    <a:cubicBezTo>
                      <a:pt x="184" y="39"/>
                      <a:pt x="184" y="39"/>
                      <a:pt x="184" y="39"/>
                    </a:cubicBezTo>
                    <a:cubicBezTo>
                      <a:pt x="185" y="41"/>
                      <a:pt x="185" y="41"/>
                      <a:pt x="185" y="41"/>
                    </a:cubicBezTo>
                    <a:cubicBezTo>
                      <a:pt x="182" y="49"/>
                      <a:pt x="182" y="49"/>
                      <a:pt x="182" y="49"/>
                    </a:cubicBezTo>
                    <a:cubicBezTo>
                      <a:pt x="188" y="49"/>
                      <a:pt x="188" y="49"/>
                      <a:pt x="188" y="49"/>
                    </a:cubicBezTo>
                    <a:cubicBezTo>
                      <a:pt x="189" y="52"/>
                      <a:pt x="189" y="52"/>
                      <a:pt x="189" y="52"/>
                    </a:cubicBezTo>
                    <a:cubicBezTo>
                      <a:pt x="192" y="49"/>
                      <a:pt x="192" y="49"/>
                      <a:pt x="192" y="49"/>
                    </a:cubicBezTo>
                    <a:cubicBezTo>
                      <a:pt x="193" y="48"/>
                      <a:pt x="193" y="48"/>
                      <a:pt x="193" y="48"/>
                    </a:cubicBezTo>
                    <a:cubicBezTo>
                      <a:pt x="191" y="53"/>
                      <a:pt x="191" y="53"/>
                      <a:pt x="191" y="53"/>
                    </a:cubicBezTo>
                    <a:cubicBezTo>
                      <a:pt x="187" y="59"/>
                      <a:pt x="187" y="59"/>
                      <a:pt x="187" y="59"/>
                    </a:cubicBezTo>
                    <a:cubicBezTo>
                      <a:pt x="185" y="59"/>
                      <a:pt x="185" y="59"/>
                      <a:pt x="185" y="59"/>
                    </a:cubicBezTo>
                    <a:cubicBezTo>
                      <a:pt x="183" y="59"/>
                      <a:pt x="183" y="59"/>
                      <a:pt x="183" y="59"/>
                    </a:cubicBezTo>
                    <a:cubicBezTo>
                      <a:pt x="180" y="59"/>
                      <a:pt x="180" y="59"/>
                      <a:pt x="180" y="59"/>
                    </a:cubicBezTo>
                    <a:cubicBezTo>
                      <a:pt x="173" y="63"/>
                      <a:pt x="173" y="63"/>
                      <a:pt x="173" y="63"/>
                    </a:cubicBezTo>
                    <a:cubicBezTo>
                      <a:pt x="164" y="70"/>
                      <a:pt x="164" y="70"/>
                      <a:pt x="164" y="70"/>
                    </a:cubicBezTo>
                    <a:cubicBezTo>
                      <a:pt x="160" y="76"/>
                      <a:pt x="160" y="76"/>
                      <a:pt x="160" y="76"/>
                    </a:cubicBezTo>
                    <a:cubicBezTo>
                      <a:pt x="157" y="85"/>
                      <a:pt x="157" y="85"/>
                      <a:pt x="157" y="85"/>
                    </a:cubicBezTo>
                    <a:cubicBezTo>
                      <a:pt x="157" y="88"/>
                      <a:pt x="157" y="88"/>
                      <a:pt x="157" y="88"/>
                    </a:cubicBezTo>
                    <a:cubicBezTo>
                      <a:pt x="150" y="88"/>
                      <a:pt x="150" y="88"/>
                      <a:pt x="150" y="88"/>
                    </a:cubicBezTo>
                    <a:cubicBezTo>
                      <a:pt x="143" y="90"/>
                      <a:pt x="143" y="90"/>
                      <a:pt x="143" y="90"/>
                    </a:cubicBezTo>
                    <a:cubicBezTo>
                      <a:pt x="130" y="79"/>
                      <a:pt x="130" y="79"/>
                      <a:pt x="130" y="79"/>
                    </a:cubicBezTo>
                    <a:cubicBezTo>
                      <a:pt x="113" y="69"/>
                      <a:pt x="113" y="69"/>
                      <a:pt x="113" y="69"/>
                    </a:cubicBezTo>
                    <a:cubicBezTo>
                      <a:pt x="109" y="68"/>
                      <a:pt x="109" y="68"/>
                      <a:pt x="109" y="68"/>
                    </a:cubicBezTo>
                    <a:cubicBezTo>
                      <a:pt x="92" y="70"/>
                      <a:pt x="92" y="70"/>
                      <a:pt x="92" y="70"/>
                    </a:cubicBezTo>
                    <a:cubicBezTo>
                      <a:pt x="87" y="71"/>
                      <a:pt x="87" y="71"/>
                      <a:pt x="87" y="71"/>
                    </a:cubicBezTo>
                    <a:cubicBezTo>
                      <a:pt x="84" y="67"/>
                      <a:pt x="84" y="67"/>
                      <a:pt x="84" y="67"/>
                    </a:cubicBezTo>
                    <a:cubicBezTo>
                      <a:pt x="80" y="64"/>
                      <a:pt x="80" y="64"/>
                      <a:pt x="80" y="64"/>
                    </a:cubicBezTo>
                    <a:cubicBezTo>
                      <a:pt x="58" y="65"/>
                      <a:pt x="58" y="65"/>
                      <a:pt x="58" y="65"/>
                    </a:cubicBezTo>
                    <a:cubicBezTo>
                      <a:pt x="49" y="66"/>
                      <a:pt x="49" y="66"/>
                      <a:pt x="49" y="66"/>
                    </a:cubicBezTo>
                    <a:cubicBezTo>
                      <a:pt x="37" y="72"/>
                      <a:pt x="37" y="72"/>
                      <a:pt x="37" y="72"/>
                    </a:cubicBezTo>
                    <a:cubicBezTo>
                      <a:pt x="28" y="75"/>
                      <a:pt x="28" y="75"/>
                      <a:pt x="28" y="75"/>
                    </a:cubicBezTo>
                    <a:cubicBezTo>
                      <a:pt x="26" y="76"/>
                      <a:pt x="26" y="76"/>
                      <a:pt x="26" y="76"/>
                    </a:cubicBezTo>
                    <a:cubicBezTo>
                      <a:pt x="19" y="77"/>
                      <a:pt x="19" y="77"/>
                      <a:pt x="19" y="77"/>
                    </a:cubicBezTo>
                    <a:cubicBezTo>
                      <a:pt x="9" y="78"/>
                      <a:pt x="9" y="78"/>
                      <a:pt x="9" y="78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1" y="73"/>
                      <a:pt x="1" y="73"/>
                      <a:pt x="1" y="73"/>
                    </a:cubicBezTo>
                    <a:cubicBezTo>
                      <a:pt x="3" y="71"/>
                      <a:pt x="3" y="71"/>
                      <a:pt x="3" y="71"/>
                    </a:cubicBezTo>
                    <a:cubicBezTo>
                      <a:pt x="7" y="70"/>
                      <a:pt x="7" y="70"/>
                      <a:pt x="7" y="70"/>
                    </a:cubicBezTo>
                    <a:cubicBezTo>
                      <a:pt x="8" y="65"/>
                      <a:pt x="8" y="65"/>
                      <a:pt x="8" y="65"/>
                    </a:cubicBezTo>
                    <a:cubicBezTo>
                      <a:pt x="13" y="62"/>
                      <a:pt x="13" y="62"/>
                      <a:pt x="13" y="62"/>
                    </a:cubicBezTo>
                    <a:cubicBezTo>
                      <a:pt x="19" y="60"/>
                      <a:pt x="19" y="60"/>
                      <a:pt x="19" y="60"/>
                    </a:cubicBezTo>
                    <a:cubicBezTo>
                      <a:pt x="24" y="55"/>
                      <a:pt x="24" y="55"/>
                      <a:pt x="24" y="55"/>
                    </a:cubicBezTo>
                    <a:cubicBezTo>
                      <a:pt x="30" y="52"/>
                      <a:pt x="30" y="52"/>
                      <a:pt x="30" y="52"/>
                    </a:cubicBezTo>
                    <a:cubicBezTo>
                      <a:pt x="31" y="48"/>
                      <a:pt x="31" y="48"/>
                      <a:pt x="31" y="48"/>
                    </a:cubicBezTo>
                    <a:cubicBezTo>
                      <a:pt x="36" y="43"/>
                      <a:pt x="36" y="43"/>
                      <a:pt x="36" y="43"/>
                    </a:cubicBezTo>
                    <a:cubicBezTo>
                      <a:pt x="37" y="43"/>
                      <a:pt x="37" y="43"/>
                      <a:pt x="37" y="43"/>
                    </a:cubicBezTo>
                    <a:cubicBezTo>
                      <a:pt x="37" y="43"/>
                      <a:pt x="37" y="44"/>
                      <a:pt x="38" y="44"/>
                    </a:cubicBezTo>
                    <a:cubicBezTo>
                      <a:pt x="39" y="44"/>
                      <a:pt x="41" y="45"/>
                      <a:pt x="41" y="45"/>
                    </a:cubicBezTo>
                    <a:cubicBezTo>
                      <a:pt x="44" y="40"/>
                      <a:pt x="44" y="40"/>
                      <a:pt x="44" y="40"/>
                    </a:cubicBezTo>
                    <a:cubicBezTo>
                      <a:pt x="46" y="39"/>
                      <a:pt x="46" y="39"/>
                      <a:pt x="46" y="39"/>
                    </a:cubicBezTo>
                    <a:cubicBezTo>
                      <a:pt x="49" y="40"/>
                      <a:pt x="49" y="40"/>
                      <a:pt x="49" y="40"/>
                    </a:cubicBezTo>
                    <a:cubicBezTo>
                      <a:pt x="52" y="35"/>
                      <a:pt x="52" y="35"/>
                      <a:pt x="52" y="35"/>
                    </a:cubicBezTo>
                    <a:cubicBezTo>
                      <a:pt x="55" y="31"/>
                      <a:pt x="55" y="31"/>
                      <a:pt x="55" y="31"/>
                    </a:cubicBezTo>
                    <a:cubicBezTo>
                      <a:pt x="56" y="29"/>
                      <a:pt x="56" y="29"/>
                      <a:pt x="56" y="29"/>
                    </a:cubicBezTo>
                    <a:cubicBezTo>
                      <a:pt x="56" y="23"/>
                      <a:pt x="56" y="23"/>
                      <a:pt x="56" y="23"/>
                    </a:cubicBezTo>
                    <a:cubicBezTo>
                      <a:pt x="62" y="24"/>
                      <a:pt x="62" y="24"/>
                      <a:pt x="62" y="24"/>
                    </a:cubicBezTo>
                    <a:cubicBezTo>
                      <a:pt x="72" y="23"/>
                      <a:pt x="72" y="23"/>
                      <a:pt x="72" y="23"/>
                    </a:cubicBezTo>
                    <a:cubicBezTo>
                      <a:pt x="93" y="20"/>
                      <a:pt x="93" y="20"/>
                      <a:pt x="93" y="20"/>
                    </a:cubicBezTo>
                    <a:cubicBezTo>
                      <a:pt x="116" y="16"/>
                      <a:pt x="116" y="16"/>
                      <a:pt x="116" y="16"/>
                    </a:cubicBezTo>
                    <a:cubicBezTo>
                      <a:pt x="142" y="11"/>
                      <a:pt x="142" y="11"/>
                      <a:pt x="142" y="11"/>
                    </a:cubicBezTo>
                    <a:cubicBezTo>
                      <a:pt x="168" y="6"/>
                      <a:pt x="168" y="6"/>
                      <a:pt x="168" y="6"/>
                    </a:cubicBezTo>
                    <a:cubicBezTo>
                      <a:pt x="184" y="2"/>
                      <a:pt x="184" y="2"/>
                      <a:pt x="184" y="2"/>
                    </a:cubicBezTo>
                    <a:lnTo>
                      <a:pt x="190" y="0"/>
                    </a:lnTo>
                    <a:close/>
                    <a:moveTo>
                      <a:pt x="196" y="44"/>
                    </a:moveTo>
                    <a:cubicBezTo>
                      <a:pt x="199" y="41"/>
                      <a:pt x="199" y="41"/>
                      <a:pt x="199" y="41"/>
                    </a:cubicBezTo>
                    <a:cubicBezTo>
                      <a:pt x="203" y="37"/>
                      <a:pt x="203" y="37"/>
                      <a:pt x="203" y="37"/>
                    </a:cubicBezTo>
                    <a:cubicBezTo>
                      <a:pt x="205" y="37"/>
                      <a:pt x="205" y="37"/>
                      <a:pt x="205" y="37"/>
                    </a:cubicBezTo>
                    <a:cubicBezTo>
                      <a:pt x="206" y="34"/>
                      <a:pt x="206" y="34"/>
                      <a:pt x="206" y="34"/>
                    </a:cubicBezTo>
                    <a:cubicBezTo>
                      <a:pt x="205" y="26"/>
                      <a:pt x="205" y="26"/>
                      <a:pt x="205" y="26"/>
                    </a:cubicBezTo>
                    <a:cubicBezTo>
                      <a:pt x="203" y="23"/>
                      <a:pt x="203" y="23"/>
                      <a:pt x="203" y="23"/>
                    </a:cubicBezTo>
                    <a:cubicBezTo>
                      <a:pt x="202" y="20"/>
                      <a:pt x="202" y="20"/>
                      <a:pt x="202" y="20"/>
                    </a:cubicBezTo>
                    <a:cubicBezTo>
                      <a:pt x="203" y="20"/>
                      <a:pt x="203" y="20"/>
                      <a:pt x="203" y="20"/>
                    </a:cubicBezTo>
                    <a:cubicBezTo>
                      <a:pt x="207" y="27"/>
                      <a:pt x="207" y="27"/>
                      <a:pt x="207" y="27"/>
                    </a:cubicBezTo>
                    <a:cubicBezTo>
                      <a:pt x="207" y="33"/>
                      <a:pt x="207" y="33"/>
                      <a:pt x="207" y="33"/>
                    </a:cubicBezTo>
                    <a:cubicBezTo>
                      <a:pt x="207" y="38"/>
                      <a:pt x="207" y="38"/>
                      <a:pt x="207" y="38"/>
                    </a:cubicBezTo>
                    <a:cubicBezTo>
                      <a:pt x="202" y="40"/>
                      <a:pt x="202" y="40"/>
                      <a:pt x="202" y="40"/>
                    </a:cubicBezTo>
                    <a:cubicBezTo>
                      <a:pt x="199" y="43"/>
                      <a:pt x="199" y="43"/>
                      <a:pt x="199" y="43"/>
                    </a:cubicBezTo>
                    <a:cubicBezTo>
                      <a:pt x="197" y="44"/>
                      <a:pt x="197" y="44"/>
                      <a:pt x="197" y="44"/>
                    </a:cubicBezTo>
                    <a:lnTo>
                      <a:pt x="196" y="44"/>
                    </a:lnTo>
                    <a:close/>
                  </a:path>
                </a:pathLst>
              </a:custGeom>
              <a:solidFill>
                <a:srgbClr val="104C10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36" name="Freeform 12">
                <a:extLst/>
              </p:cNvPr>
              <p:cNvSpPr>
                <a:spLocks/>
              </p:cNvSpPr>
              <p:nvPr/>
            </p:nvSpPr>
            <p:spPr bwMode="auto">
              <a:xfrm>
                <a:off x="7326313" y="3617913"/>
                <a:ext cx="1698625" cy="585788"/>
              </a:xfrm>
              <a:custGeom>
                <a:avLst/>
                <a:gdLst>
                  <a:gd name="T0" fmla="*/ 149 w 194"/>
                  <a:gd name="T1" fmla="*/ 7 h 67"/>
                  <a:gd name="T2" fmla="*/ 80 w 194"/>
                  <a:gd name="T3" fmla="*/ 14 h 67"/>
                  <a:gd name="T4" fmla="*/ 59 w 194"/>
                  <a:gd name="T5" fmla="*/ 16 h 67"/>
                  <a:gd name="T6" fmla="*/ 53 w 194"/>
                  <a:gd name="T7" fmla="*/ 17 h 67"/>
                  <a:gd name="T8" fmla="*/ 48 w 194"/>
                  <a:gd name="T9" fmla="*/ 17 h 67"/>
                  <a:gd name="T10" fmla="*/ 48 w 194"/>
                  <a:gd name="T11" fmla="*/ 22 h 67"/>
                  <a:gd name="T12" fmla="*/ 37 w 194"/>
                  <a:gd name="T13" fmla="*/ 22 h 67"/>
                  <a:gd name="T14" fmla="*/ 27 w 194"/>
                  <a:gd name="T15" fmla="*/ 23 h 67"/>
                  <a:gd name="T16" fmla="*/ 13 w 194"/>
                  <a:gd name="T17" fmla="*/ 23 h 67"/>
                  <a:gd name="T18" fmla="*/ 12 w 194"/>
                  <a:gd name="T19" fmla="*/ 31 h 67"/>
                  <a:gd name="T20" fmla="*/ 9 w 194"/>
                  <a:gd name="T21" fmla="*/ 39 h 67"/>
                  <a:gd name="T22" fmla="*/ 8 w 194"/>
                  <a:gd name="T23" fmla="*/ 43 h 67"/>
                  <a:gd name="T24" fmla="*/ 6 w 194"/>
                  <a:gd name="T25" fmla="*/ 49 h 67"/>
                  <a:gd name="T26" fmla="*/ 6 w 194"/>
                  <a:gd name="T27" fmla="*/ 53 h 67"/>
                  <a:gd name="T28" fmla="*/ 0 w 194"/>
                  <a:gd name="T29" fmla="*/ 56 h 67"/>
                  <a:gd name="T30" fmla="*/ 2 w 194"/>
                  <a:gd name="T31" fmla="*/ 61 h 67"/>
                  <a:gd name="T32" fmla="*/ 1 w 194"/>
                  <a:gd name="T33" fmla="*/ 66 h 67"/>
                  <a:gd name="T34" fmla="*/ 0 w 194"/>
                  <a:gd name="T35" fmla="*/ 67 h 67"/>
                  <a:gd name="T36" fmla="*/ 9 w 194"/>
                  <a:gd name="T37" fmla="*/ 67 h 67"/>
                  <a:gd name="T38" fmla="*/ 42 w 194"/>
                  <a:gd name="T39" fmla="*/ 65 h 67"/>
                  <a:gd name="T40" fmla="*/ 49 w 194"/>
                  <a:gd name="T41" fmla="*/ 64 h 67"/>
                  <a:gd name="T42" fmla="*/ 59 w 194"/>
                  <a:gd name="T43" fmla="*/ 64 h 67"/>
                  <a:gd name="T44" fmla="*/ 97 w 194"/>
                  <a:gd name="T45" fmla="*/ 60 h 67"/>
                  <a:gd name="T46" fmla="*/ 110 w 194"/>
                  <a:gd name="T47" fmla="*/ 59 h 67"/>
                  <a:gd name="T48" fmla="*/ 121 w 194"/>
                  <a:gd name="T49" fmla="*/ 58 h 67"/>
                  <a:gd name="T50" fmla="*/ 133 w 194"/>
                  <a:gd name="T51" fmla="*/ 56 h 67"/>
                  <a:gd name="T52" fmla="*/ 139 w 194"/>
                  <a:gd name="T53" fmla="*/ 55 h 67"/>
                  <a:gd name="T54" fmla="*/ 139 w 194"/>
                  <a:gd name="T55" fmla="*/ 49 h 67"/>
                  <a:gd name="T56" fmla="*/ 141 w 194"/>
                  <a:gd name="T57" fmla="*/ 47 h 67"/>
                  <a:gd name="T58" fmla="*/ 145 w 194"/>
                  <a:gd name="T59" fmla="*/ 46 h 67"/>
                  <a:gd name="T60" fmla="*/ 146 w 194"/>
                  <a:gd name="T61" fmla="*/ 41 h 67"/>
                  <a:gd name="T62" fmla="*/ 151 w 194"/>
                  <a:gd name="T63" fmla="*/ 38 h 67"/>
                  <a:gd name="T64" fmla="*/ 157 w 194"/>
                  <a:gd name="T65" fmla="*/ 36 h 67"/>
                  <a:gd name="T66" fmla="*/ 162 w 194"/>
                  <a:gd name="T67" fmla="*/ 31 h 67"/>
                  <a:gd name="T68" fmla="*/ 168 w 194"/>
                  <a:gd name="T69" fmla="*/ 28 h 67"/>
                  <a:gd name="T70" fmla="*/ 169 w 194"/>
                  <a:gd name="T71" fmla="*/ 24 h 67"/>
                  <a:gd name="T72" fmla="*/ 175 w 194"/>
                  <a:gd name="T73" fmla="*/ 18 h 67"/>
                  <a:gd name="T74" fmla="*/ 176 w 194"/>
                  <a:gd name="T75" fmla="*/ 18 h 67"/>
                  <a:gd name="T76" fmla="*/ 177 w 194"/>
                  <a:gd name="T77" fmla="*/ 20 h 67"/>
                  <a:gd name="T78" fmla="*/ 179 w 194"/>
                  <a:gd name="T79" fmla="*/ 20 h 67"/>
                  <a:gd name="T80" fmla="*/ 182 w 194"/>
                  <a:gd name="T81" fmla="*/ 15 h 67"/>
                  <a:gd name="T82" fmla="*/ 185 w 194"/>
                  <a:gd name="T83" fmla="*/ 15 h 67"/>
                  <a:gd name="T84" fmla="*/ 188 w 194"/>
                  <a:gd name="T85" fmla="*/ 15 h 67"/>
                  <a:gd name="T86" fmla="*/ 190 w 194"/>
                  <a:gd name="T87" fmla="*/ 10 h 67"/>
                  <a:gd name="T88" fmla="*/ 193 w 194"/>
                  <a:gd name="T89" fmla="*/ 7 h 67"/>
                  <a:gd name="T90" fmla="*/ 194 w 194"/>
                  <a:gd name="T91" fmla="*/ 6 h 67"/>
                  <a:gd name="T92" fmla="*/ 194 w 194"/>
                  <a:gd name="T93" fmla="*/ 1 h 67"/>
                  <a:gd name="T94" fmla="*/ 192 w 194"/>
                  <a:gd name="T95" fmla="*/ 0 h 67"/>
                  <a:gd name="T96" fmla="*/ 189 w 194"/>
                  <a:gd name="T97" fmla="*/ 3 h 67"/>
                  <a:gd name="T98" fmla="*/ 179 w 194"/>
                  <a:gd name="T99" fmla="*/ 3 h 67"/>
                  <a:gd name="T100" fmla="*/ 163 w 194"/>
                  <a:gd name="T101" fmla="*/ 6 h 67"/>
                  <a:gd name="T102" fmla="*/ 149 w 194"/>
                  <a:gd name="T103" fmla="*/ 7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94" h="67">
                    <a:moveTo>
                      <a:pt x="149" y="7"/>
                    </a:moveTo>
                    <a:cubicBezTo>
                      <a:pt x="80" y="14"/>
                      <a:pt x="80" y="14"/>
                      <a:pt x="80" y="14"/>
                    </a:cubicBezTo>
                    <a:cubicBezTo>
                      <a:pt x="59" y="16"/>
                      <a:pt x="59" y="16"/>
                      <a:pt x="59" y="16"/>
                    </a:cubicBezTo>
                    <a:cubicBezTo>
                      <a:pt x="53" y="17"/>
                      <a:pt x="53" y="17"/>
                      <a:pt x="53" y="17"/>
                    </a:cubicBezTo>
                    <a:cubicBezTo>
                      <a:pt x="48" y="17"/>
                      <a:pt x="48" y="17"/>
                      <a:pt x="48" y="17"/>
                    </a:cubicBezTo>
                    <a:cubicBezTo>
                      <a:pt x="48" y="22"/>
                      <a:pt x="48" y="22"/>
                      <a:pt x="48" y="22"/>
                    </a:cubicBezTo>
                    <a:cubicBezTo>
                      <a:pt x="37" y="22"/>
                      <a:pt x="37" y="22"/>
                      <a:pt x="37" y="22"/>
                    </a:cubicBezTo>
                    <a:cubicBezTo>
                      <a:pt x="27" y="23"/>
                      <a:pt x="27" y="23"/>
                      <a:pt x="27" y="23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2" y="31"/>
                      <a:pt x="12" y="31"/>
                      <a:pt x="12" y="31"/>
                    </a:cubicBezTo>
                    <a:cubicBezTo>
                      <a:pt x="9" y="39"/>
                      <a:pt x="9" y="39"/>
                      <a:pt x="9" y="39"/>
                    </a:cubicBezTo>
                    <a:cubicBezTo>
                      <a:pt x="8" y="43"/>
                      <a:pt x="8" y="43"/>
                      <a:pt x="8" y="43"/>
                    </a:cubicBezTo>
                    <a:cubicBezTo>
                      <a:pt x="6" y="49"/>
                      <a:pt x="6" y="49"/>
                      <a:pt x="6" y="49"/>
                    </a:cubicBezTo>
                    <a:cubicBezTo>
                      <a:pt x="6" y="53"/>
                      <a:pt x="6" y="53"/>
                      <a:pt x="6" y="53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2" y="61"/>
                      <a:pt x="2" y="61"/>
                      <a:pt x="2" y="61"/>
                    </a:cubicBezTo>
                    <a:cubicBezTo>
                      <a:pt x="1" y="66"/>
                      <a:pt x="1" y="66"/>
                      <a:pt x="1" y="66"/>
                    </a:cubicBezTo>
                    <a:cubicBezTo>
                      <a:pt x="0" y="67"/>
                      <a:pt x="0" y="67"/>
                      <a:pt x="0" y="67"/>
                    </a:cubicBezTo>
                    <a:cubicBezTo>
                      <a:pt x="9" y="67"/>
                      <a:pt x="9" y="67"/>
                      <a:pt x="9" y="67"/>
                    </a:cubicBezTo>
                    <a:cubicBezTo>
                      <a:pt x="42" y="65"/>
                      <a:pt x="42" y="65"/>
                      <a:pt x="42" y="65"/>
                    </a:cubicBezTo>
                    <a:cubicBezTo>
                      <a:pt x="49" y="64"/>
                      <a:pt x="49" y="64"/>
                      <a:pt x="49" y="64"/>
                    </a:cubicBezTo>
                    <a:cubicBezTo>
                      <a:pt x="59" y="64"/>
                      <a:pt x="59" y="64"/>
                      <a:pt x="59" y="64"/>
                    </a:cubicBezTo>
                    <a:cubicBezTo>
                      <a:pt x="97" y="60"/>
                      <a:pt x="97" y="60"/>
                      <a:pt x="97" y="60"/>
                    </a:cubicBezTo>
                    <a:cubicBezTo>
                      <a:pt x="110" y="59"/>
                      <a:pt x="110" y="59"/>
                      <a:pt x="110" y="59"/>
                    </a:cubicBezTo>
                    <a:cubicBezTo>
                      <a:pt x="121" y="58"/>
                      <a:pt x="121" y="58"/>
                      <a:pt x="121" y="58"/>
                    </a:cubicBezTo>
                    <a:cubicBezTo>
                      <a:pt x="133" y="56"/>
                      <a:pt x="133" y="56"/>
                      <a:pt x="133" y="56"/>
                    </a:cubicBezTo>
                    <a:cubicBezTo>
                      <a:pt x="139" y="55"/>
                      <a:pt x="139" y="55"/>
                      <a:pt x="139" y="55"/>
                    </a:cubicBezTo>
                    <a:cubicBezTo>
                      <a:pt x="139" y="49"/>
                      <a:pt x="139" y="49"/>
                      <a:pt x="139" y="49"/>
                    </a:cubicBezTo>
                    <a:cubicBezTo>
                      <a:pt x="141" y="47"/>
                      <a:pt x="141" y="47"/>
                      <a:pt x="141" y="47"/>
                    </a:cubicBezTo>
                    <a:cubicBezTo>
                      <a:pt x="145" y="46"/>
                      <a:pt x="145" y="46"/>
                      <a:pt x="145" y="46"/>
                    </a:cubicBezTo>
                    <a:cubicBezTo>
                      <a:pt x="146" y="41"/>
                      <a:pt x="146" y="41"/>
                      <a:pt x="146" y="41"/>
                    </a:cubicBezTo>
                    <a:cubicBezTo>
                      <a:pt x="151" y="38"/>
                      <a:pt x="151" y="38"/>
                      <a:pt x="151" y="38"/>
                    </a:cubicBezTo>
                    <a:cubicBezTo>
                      <a:pt x="157" y="36"/>
                      <a:pt x="157" y="36"/>
                      <a:pt x="157" y="36"/>
                    </a:cubicBezTo>
                    <a:cubicBezTo>
                      <a:pt x="162" y="31"/>
                      <a:pt x="162" y="31"/>
                      <a:pt x="162" y="31"/>
                    </a:cubicBezTo>
                    <a:cubicBezTo>
                      <a:pt x="168" y="28"/>
                      <a:pt x="168" y="28"/>
                      <a:pt x="168" y="28"/>
                    </a:cubicBezTo>
                    <a:cubicBezTo>
                      <a:pt x="169" y="24"/>
                      <a:pt x="169" y="24"/>
                      <a:pt x="169" y="24"/>
                    </a:cubicBezTo>
                    <a:cubicBezTo>
                      <a:pt x="175" y="18"/>
                      <a:pt x="175" y="18"/>
                      <a:pt x="175" y="18"/>
                    </a:cubicBezTo>
                    <a:cubicBezTo>
                      <a:pt x="176" y="18"/>
                      <a:pt x="176" y="18"/>
                      <a:pt x="176" y="18"/>
                    </a:cubicBezTo>
                    <a:cubicBezTo>
                      <a:pt x="176" y="18"/>
                      <a:pt x="176" y="20"/>
                      <a:pt x="177" y="20"/>
                    </a:cubicBezTo>
                    <a:cubicBezTo>
                      <a:pt x="178" y="20"/>
                      <a:pt x="179" y="20"/>
                      <a:pt x="179" y="20"/>
                    </a:cubicBezTo>
                    <a:cubicBezTo>
                      <a:pt x="182" y="15"/>
                      <a:pt x="182" y="15"/>
                      <a:pt x="182" y="15"/>
                    </a:cubicBezTo>
                    <a:cubicBezTo>
                      <a:pt x="185" y="15"/>
                      <a:pt x="185" y="15"/>
                      <a:pt x="185" y="15"/>
                    </a:cubicBezTo>
                    <a:cubicBezTo>
                      <a:pt x="188" y="15"/>
                      <a:pt x="188" y="15"/>
                      <a:pt x="188" y="15"/>
                    </a:cubicBezTo>
                    <a:cubicBezTo>
                      <a:pt x="190" y="10"/>
                      <a:pt x="190" y="10"/>
                      <a:pt x="190" y="10"/>
                    </a:cubicBezTo>
                    <a:cubicBezTo>
                      <a:pt x="193" y="7"/>
                      <a:pt x="193" y="7"/>
                      <a:pt x="193" y="7"/>
                    </a:cubicBezTo>
                    <a:cubicBezTo>
                      <a:pt x="194" y="6"/>
                      <a:pt x="194" y="6"/>
                      <a:pt x="194" y="6"/>
                    </a:cubicBezTo>
                    <a:cubicBezTo>
                      <a:pt x="194" y="1"/>
                      <a:pt x="194" y="1"/>
                      <a:pt x="194" y="1"/>
                    </a:cubicBezTo>
                    <a:cubicBezTo>
                      <a:pt x="192" y="0"/>
                      <a:pt x="192" y="0"/>
                      <a:pt x="192" y="0"/>
                    </a:cubicBezTo>
                    <a:cubicBezTo>
                      <a:pt x="189" y="3"/>
                      <a:pt x="189" y="3"/>
                      <a:pt x="189" y="3"/>
                    </a:cubicBezTo>
                    <a:cubicBezTo>
                      <a:pt x="179" y="3"/>
                      <a:pt x="179" y="3"/>
                      <a:pt x="179" y="3"/>
                    </a:cubicBezTo>
                    <a:cubicBezTo>
                      <a:pt x="163" y="6"/>
                      <a:pt x="163" y="6"/>
                      <a:pt x="163" y="6"/>
                    </a:cubicBezTo>
                    <a:lnTo>
                      <a:pt x="149" y="7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37" name="Freeform 13">
                <a:extLst/>
              </p:cNvPr>
              <p:cNvSpPr>
                <a:spLocks/>
              </p:cNvSpPr>
              <p:nvPr/>
            </p:nvSpPr>
            <p:spPr bwMode="auto">
              <a:xfrm>
                <a:off x="10661650" y="1847850"/>
                <a:ext cx="166688" cy="184150"/>
              </a:xfrm>
              <a:custGeom>
                <a:avLst/>
                <a:gdLst>
                  <a:gd name="T0" fmla="*/ 22 w 105"/>
                  <a:gd name="T1" fmla="*/ 116 h 116"/>
                  <a:gd name="T2" fmla="*/ 22 w 105"/>
                  <a:gd name="T3" fmla="*/ 83 h 116"/>
                  <a:gd name="T4" fmla="*/ 16 w 105"/>
                  <a:gd name="T5" fmla="*/ 55 h 116"/>
                  <a:gd name="T6" fmla="*/ 0 w 105"/>
                  <a:gd name="T7" fmla="*/ 11 h 116"/>
                  <a:gd name="T8" fmla="*/ 44 w 105"/>
                  <a:gd name="T9" fmla="*/ 0 h 116"/>
                  <a:gd name="T10" fmla="*/ 55 w 105"/>
                  <a:gd name="T11" fmla="*/ 6 h 116"/>
                  <a:gd name="T12" fmla="*/ 83 w 105"/>
                  <a:gd name="T13" fmla="*/ 39 h 116"/>
                  <a:gd name="T14" fmla="*/ 105 w 105"/>
                  <a:gd name="T15" fmla="*/ 72 h 116"/>
                  <a:gd name="T16" fmla="*/ 83 w 105"/>
                  <a:gd name="T17" fmla="*/ 83 h 116"/>
                  <a:gd name="T18" fmla="*/ 72 w 105"/>
                  <a:gd name="T19" fmla="*/ 83 h 116"/>
                  <a:gd name="T20" fmla="*/ 66 w 105"/>
                  <a:gd name="T21" fmla="*/ 94 h 116"/>
                  <a:gd name="T22" fmla="*/ 44 w 105"/>
                  <a:gd name="T23" fmla="*/ 111 h 116"/>
                  <a:gd name="T24" fmla="*/ 22 w 105"/>
                  <a:gd name="T25" fmla="*/ 116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5" h="116">
                    <a:moveTo>
                      <a:pt x="22" y="116"/>
                    </a:moveTo>
                    <a:lnTo>
                      <a:pt x="22" y="83"/>
                    </a:lnTo>
                    <a:lnTo>
                      <a:pt x="16" y="55"/>
                    </a:lnTo>
                    <a:lnTo>
                      <a:pt x="0" y="11"/>
                    </a:lnTo>
                    <a:lnTo>
                      <a:pt x="44" y="0"/>
                    </a:lnTo>
                    <a:lnTo>
                      <a:pt x="55" y="6"/>
                    </a:lnTo>
                    <a:lnTo>
                      <a:pt x="83" y="39"/>
                    </a:lnTo>
                    <a:lnTo>
                      <a:pt x="105" y="72"/>
                    </a:lnTo>
                    <a:lnTo>
                      <a:pt x="83" y="83"/>
                    </a:lnTo>
                    <a:lnTo>
                      <a:pt x="72" y="83"/>
                    </a:lnTo>
                    <a:lnTo>
                      <a:pt x="66" y="94"/>
                    </a:lnTo>
                    <a:lnTo>
                      <a:pt x="44" y="111"/>
                    </a:lnTo>
                    <a:lnTo>
                      <a:pt x="22" y="116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38" name="Freeform 14">
                <a:extLst/>
              </p:cNvPr>
              <p:cNvSpPr>
                <a:spLocks/>
              </p:cNvSpPr>
              <p:nvPr/>
            </p:nvSpPr>
            <p:spPr bwMode="auto">
              <a:xfrm>
                <a:off x="10355263" y="1865313"/>
                <a:ext cx="331788" cy="333375"/>
              </a:xfrm>
              <a:custGeom>
                <a:avLst/>
                <a:gdLst>
                  <a:gd name="T0" fmla="*/ 209 w 209"/>
                  <a:gd name="T1" fmla="*/ 105 h 210"/>
                  <a:gd name="T2" fmla="*/ 204 w 209"/>
                  <a:gd name="T3" fmla="*/ 78 h 210"/>
                  <a:gd name="T4" fmla="*/ 198 w 209"/>
                  <a:gd name="T5" fmla="*/ 44 h 210"/>
                  <a:gd name="T6" fmla="*/ 187 w 209"/>
                  <a:gd name="T7" fmla="*/ 0 h 210"/>
                  <a:gd name="T8" fmla="*/ 160 w 209"/>
                  <a:gd name="T9" fmla="*/ 6 h 210"/>
                  <a:gd name="T10" fmla="*/ 0 w 209"/>
                  <a:gd name="T11" fmla="*/ 44 h 210"/>
                  <a:gd name="T12" fmla="*/ 0 w 209"/>
                  <a:gd name="T13" fmla="*/ 66 h 210"/>
                  <a:gd name="T14" fmla="*/ 11 w 209"/>
                  <a:gd name="T15" fmla="*/ 122 h 210"/>
                  <a:gd name="T16" fmla="*/ 11 w 209"/>
                  <a:gd name="T17" fmla="*/ 177 h 210"/>
                  <a:gd name="T18" fmla="*/ 5 w 209"/>
                  <a:gd name="T19" fmla="*/ 193 h 210"/>
                  <a:gd name="T20" fmla="*/ 16 w 209"/>
                  <a:gd name="T21" fmla="*/ 210 h 210"/>
                  <a:gd name="T22" fmla="*/ 55 w 209"/>
                  <a:gd name="T23" fmla="*/ 188 h 210"/>
                  <a:gd name="T24" fmla="*/ 83 w 209"/>
                  <a:gd name="T25" fmla="*/ 160 h 210"/>
                  <a:gd name="T26" fmla="*/ 94 w 209"/>
                  <a:gd name="T27" fmla="*/ 149 h 210"/>
                  <a:gd name="T28" fmla="*/ 99 w 209"/>
                  <a:gd name="T29" fmla="*/ 155 h 210"/>
                  <a:gd name="T30" fmla="*/ 121 w 209"/>
                  <a:gd name="T31" fmla="*/ 144 h 210"/>
                  <a:gd name="T32" fmla="*/ 160 w 209"/>
                  <a:gd name="T33" fmla="*/ 133 h 210"/>
                  <a:gd name="T34" fmla="*/ 209 w 209"/>
                  <a:gd name="T35" fmla="*/ 105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09" h="210">
                    <a:moveTo>
                      <a:pt x="209" y="105"/>
                    </a:moveTo>
                    <a:lnTo>
                      <a:pt x="204" y="78"/>
                    </a:lnTo>
                    <a:lnTo>
                      <a:pt x="198" y="44"/>
                    </a:lnTo>
                    <a:lnTo>
                      <a:pt x="187" y="0"/>
                    </a:lnTo>
                    <a:lnTo>
                      <a:pt x="160" y="6"/>
                    </a:lnTo>
                    <a:lnTo>
                      <a:pt x="0" y="44"/>
                    </a:lnTo>
                    <a:lnTo>
                      <a:pt x="0" y="66"/>
                    </a:lnTo>
                    <a:lnTo>
                      <a:pt x="11" y="122"/>
                    </a:lnTo>
                    <a:lnTo>
                      <a:pt x="11" y="177"/>
                    </a:lnTo>
                    <a:lnTo>
                      <a:pt x="5" y="193"/>
                    </a:lnTo>
                    <a:lnTo>
                      <a:pt x="16" y="210"/>
                    </a:lnTo>
                    <a:lnTo>
                      <a:pt x="55" y="188"/>
                    </a:lnTo>
                    <a:lnTo>
                      <a:pt x="83" y="160"/>
                    </a:lnTo>
                    <a:lnTo>
                      <a:pt x="94" y="149"/>
                    </a:lnTo>
                    <a:lnTo>
                      <a:pt x="99" y="155"/>
                    </a:lnTo>
                    <a:lnTo>
                      <a:pt x="121" y="144"/>
                    </a:lnTo>
                    <a:lnTo>
                      <a:pt x="160" y="133"/>
                    </a:lnTo>
                    <a:lnTo>
                      <a:pt x="209" y="10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39" name="Freeform 15">
                <a:extLst/>
              </p:cNvPr>
              <p:cNvSpPr>
                <a:spLocks noEditPoints="1"/>
              </p:cNvSpPr>
              <p:nvPr/>
            </p:nvSpPr>
            <p:spPr bwMode="auto">
              <a:xfrm>
                <a:off x="10337800" y="1603375"/>
                <a:ext cx="717550" cy="376238"/>
              </a:xfrm>
              <a:custGeom>
                <a:avLst/>
                <a:gdLst>
                  <a:gd name="T0" fmla="*/ 419 w 452"/>
                  <a:gd name="T1" fmla="*/ 226 h 237"/>
                  <a:gd name="T2" fmla="*/ 436 w 452"/>
                  <a:gd name="T3" fmla="*/ 220 h 237"/>
                  <a:gd name="T4" fmla="*/ 436 w 452"/>
                  <a:gd name="T5" fmla="*/ 209 h 237"/>
                  <a:gd name="T6" fmla="*/ 447 w 452"/>
                  <a:gd name="T7" fmla="*/ 209 h 237"/>
                  <a:gd name="T8" fmla="*/ 452 w 452"/>
                  <a:gd name="T9" fmla="*/ 226 h 237"/>
                  <a:gd name="T10" fmla="*/ 447 w 452"/>
                  <a:gd name="T11" fmla="*/ 231 h 237"/>
                  <a:gd name="T12" fmla="*/ 413 w 452"/>
                  <a:gd name="T13" fmla="*/ 231 h 237"/>
                  <a:gd name="T14" fmla="*/ 419 w 452"/>
                  <a:gd name="T15" fmla="*/ 226 h 237"/>
                  <a:gd name="T16" fmla="*/ 347 w 452"/>
                  <a:gd name="T17" fmla="*/ 231 h 237"/>
                  <a:gd name="T18" fmla="*/ 369 w 452"/>
                  <a:gd name="T19" fmla="*/ 215 h 237"/>
                  <a:gd name="T20" fmla="*/ 380 w 452"/>
                  <a:gd name="T21" fmla="*/ 215 h 237"/>
                  <a:gd name="T22" fmla="*/ 391 w 452"/>
                  <a:gd name="T23" fmla="*/ 226 h 237"/>
                  <a:gd name="T24" fmla="*/ 375 w 452"/>
                  <a:gd name="T25" fmla="*/ 231 h 237"/>
                  <a:gd name="T26" fmla="*/ 358 w 452"/>
                  <a:gd name="T27" fmla="*/ 237 h 237"/>
                  <a:gd name="T28" fmla="*/ 347 w 452"/>
                  <a:gd name="T29" fmla="*/ 231 h 237"/>
                  <a:gd name="T30" fmla="*/ 94 w 452"/>
                  <a:gd name="T31" fmla="*/ 71 h 237"/>
                  <a:gd name="T32" fmla="*/ 220 w 452"/>
                  <a:gd name="T33" fmla="*/ 38 h 237"/>
                  <a:gd name="T34" fmla="*/ 237 w 452"/>
                  <a:gd name="T35" fmla="*/ 33 h 237"/>
                  <a:gd name="T36" fmla="*/ 254 w 452"/>
                  <a:gd name="T37" fmla="*/ 11 h 237"/>
                  <a:gd name="T38" fmla="*/ 281 w 452"/>
                  <a:gd name="T39" fmla="*/ 0 h 237"/>
                  <a:gd name="T40" fmla="*/ 303 w 452"/>
                  <a:gd name="T41" fmla="*/ 33 h 237"/>
                  <a:gd name="T42" fmla="*/ 287 w 452"/>
                  <a:gd name="T43" fmla="*/ 71 h 237"/>
                  <a:gd name="T44" fmla="*/ 281 w 452"/>
                  <a:gd name="T45" fmla="*/ 83 h 237"/>
                  <a:gd name="T46" fmla="*/ 298 w 452"/>
                  <a:gd name="T47" fmla="*/ 99 h 237"/>
                  <a:gd name="T48" fmla="*/ 303 w 452"/>
                  <a:gd name="T49" fmla="*/ 94 h 237"/>
                  <a:gd name="T50" fmla="*/ 320 w 452"/>
                  <a:gd name="T51" fmla="*/ 94 h 237"/>
                  <a:gd name="T52" fmla="*/ 336 w 452"/>
                  <a:gd name="T53" fmla="*/ 110 h 237"/>
                  <a:gd name="T54" fmla="*/ 364 w 452"/>
                  <a:gd name="T55" fmla="*/ 154 h 237"/>
                  <a:gd name="T56" fmla="*/ 391 w 452"/>
                  <a:gd name="T57" fmla="*/ 160 h 237"/>
                  <a:gd name="T58" fmla="*/ 408 w 452"/>
                  <a:gd name="T59" fmla="*/ 154 h 237"/>
                  <a:gd name="T60" fmla="*/ 419 w 452"/>
                  <a:gd name="T61" fmla="*/ 138 h 237"/>
                  <a:gd name="T62" fmla="*/ 413 w 452"/>
                  <a:gd name="T63" fmla="*/ 121 h 237"/>
                  <a:gd name="T64" fmla="*/ 397 w 452"/>
                  <a:gd name="T65" fmla="*/ 110 h 237"/>
                  <a:gd name="T66" fmla="*/ 386 w 452"/>
                  <a:gd name="T67" fmla="*/ 116 h 237"/>
                  <a:gd name="T68" fmla="*/ 380 w 452"/>
                  <a:gd name="T69" fmla="*/ 105 h 237"/>
                  <a:gd name="T70" fmla="*/ 386 w 452"/>
                  <a:gd name="T71" fmla="*/ 99 h 237"/>
                  <a:gd name="T72" fmla="*/ 397 w 452"/>
                  <a:gd name="T73" fmla="*/ 99 h 237"/>
                  <a:gd name="T74" fmla="*/ 413 w 452"/>
                  <a:gd name="T75" fmla="*/ 105 h 237"/>
                  <a:gd name="T76" fmla="*/ 424 w 452"/>
                  <a:gd name="T77" fmla="*/ 121 h 237"/>
                  <a:gd name="T78" fmla="*/ 436 w 452"/>
                  <a:gd name="T79" fmla="*/ 143 h 237"/>
                  <a:gd name="T80" fmla="*/ 436 w 452"/>
                  <a:gd name="T81" fmla="*/ 160 h 237"/>
                  <a:gd name="T82" fmla="*/ 408 w 452"/>
                  <a:gd name="T83" fmla="*/ 171 h 237"/>
                  <a:gd name="T84" fmla="*/ 375 w 452"/>
                  <a:gd name="T85" fmla="*/ 187 h 237"/>
                  <a:gd name="T86" fmla="*/ 347 w 452"/>
                  <a:gd name="T87" fmla="*/ 220 h 237"/>
                  <a:gd name="T88" fmla="*/ 336 w 452"/>
                  <a:gd name="T89" fmla="*/ 231 h 237"/>
                  <a:gd name="T90" fmla="*/ 336 w 452"/>
                  <a:gd name="T91" fmla="*/ 226 h 237"/>
                  <a:gd name="T92" fmla="*/ 353 w 452"/>
                  <a:gd name="T93" fmla="*/ 215 h 237"/>
                  <a:gd name="T94" fmla="*/ 353 w 452"/>
                  <a:gd name="T95" fmla="*/ 198 h 237"/>
                  <a:gd name="T96" fmla="*/ 347 w 452"/>
                  <a:gd name="T97" fmla="*/ 176 h 237"/>
                  <a:gd name="T98" fmla="*/ 331 w 452"/>
                  <a:gd name="T99" fmla="*/ 187 h 237"/>
                  <a:gd name="T100" fmla="*/ 320 w 452"/>
                  <a:gd name="T101" fmla="*/ 198 h 237"/>
                  <a:gd name="T102" fmla="*/ 325 w 452"/>
                  <a:gd name="T103" fmla="*/ 215 h 237"/>
                  <a:gd name="T104" fmla="*/ 309 w 452"/>
                  <a:gd name="T105" fmla="*/ 226 h 237"/>
                  <a:gd name="T106" fmla="*/ 292 w 452"/>
                  <a:gd name="T107" fmla="*/ 187 h 237"/>
                  <a:gd name="T108" fmla="*/ 265 w 452"/>
                  <a:gd name="T109" fmla="*/ 160 h 237"/>
                  <a:gd name="T110" fmla="*/ 248 w 452"/>
                  <a:gd name="T111" fmla="*/ 143 h 237"/>
                  <a:gd name="T112" fmla="*/ 204 w 452"/>
                  <a:gd name="T113" fmla="*/ 160 h 237"/>
                  <a:gd name="T114" fmla="*/ 165 w 452"/>
                  <a:gd name="T115" fmla="*/ 165 h 237"/>
                  <a:gd name="T116" fmla="*/ 5 w 452"/>
                  <a:gd name="T117" fmla="*/ 204 h 237"/>
                  <a:gd name="T118" fmla="*/ 0 w 452"/>
                  <a:gd name="T119" fmla="*/ 165 h 237"/>
                  <a:gd name="T120" fmla="*/ 5 w 452"/>
                  <a:gd name="T121" fmla="*/ 88 h 237"/>
                  <a:gd name="T122" fmla="*/ 44 w 452"/>
                  <a:gd name="T123" fmla="*/ 83 h 237"/>
                  <a:gd name="T124" fmla="*/ 94 w 452"/>
                  <a:gd name="T125" fmla="*/ 71 h 2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452" h="237">
                    <a:moveTo>
                      <a:pt x="419" y="226"/>
                    </a:moveTo>
                    <a:lnTo>
                      <a:pt x="436" y="220"/>
                    </a:lnTo>
                    <a:lnTo>
                      <a:pt x="436" y="209"/>
                    </a:lnTo>
                    <a:lnTo>
                      <a:pt x="447" y="209"/>
                    </a:lnTo>
                    <a:lnTo>
                      <a:pt x="452" y="226"/>
                    </a:lnTo>
                    <a:lnTo>
                      <a:pt x="447" y="231"/>
                    </a:lnTo>
                    <a:lnTo>
                      <a:pt x="413" y="231"/>
                    </a:lnTo>
                    <a:lnTo>
                      <a:pt x="419" y="226"/>
                    </a:lnTo>
                    <a:close/>
                    <a:moveTo>
                      <a:pt x="347" y="231"/>
                    </a:moveTo>
                    <a:lnTo>
                      <a:pt x="369" y="215"/>
                    </a:lnTo>
                    <a:lnTo>
                      <a:pt x="380" y="215"/>
                    </a:lnTo>
                    <a:lnTo>
                      <a:pt x="391" y="226"/>
                    </a:lnTo>
                    <a:lnTo>
                      <a:pt x="375" y="231"/>
                    </a:lnTo>
                    <a:lnTo>
                      <a:pt x="358" y="237"/>
                    </a:lnTo>
                    <a:lnTo>
                      <a:pt x="347" y="231"/>
                    </a:lnTo>
                    <a:close/>
                    <a:moveTo>
                      <a:pt x="94" y="71"/>
                    </a:moveTo>
                    <a:lnTo>
                      <a:pt x="220" y="38"/>
                    </a:lnTo>
                    <a:lnTo>
                      <a:pt x="237" y="33"/>
                    </a:lnTo>
                    <a:lnTo>
                      <a:pt x="254" y="11"/>
                    </a:lnTo>
                    <a:lnTo>
                      <a:pt x="281" y="0"/>
                    </a:lnTo>
                    <a:lnTo>
                      <a:pt x="303" y="33"/>
                    </a:lnTo>
                    <a:lnTo>
                      <a:pt x="287" y="71"/>
                    </a:lnTo>
                    <a:lnTo>
                      <a:pt x="281" y="83"/>
                    </a:lnTo>
                    <a:lnTo>
                      <a:pt x="298" y="99"/>
                    </a:lnTo>
                    <a:lnTo>
                      <a:pt x="303" y="94"/>
                    </a:lnTo>
                    <a:lnTo>
                      <a:pt x="320" y="94"/>
                    </a:lnTo>
                    <a:lnTo>
                      <a:pt x="336" y="110"/>
                    </a:lnTo>
                    <a:lnTo>
                      <a:pt x="364" y="154"/>
                    </a:lnTo>
                    <a:lnTo>
                      <a:pt x="391" y="160"/>
                    </a:lnTo>
                    <a:lnTo>
                      <a:pt x="408" y="154"/>
                    </a:lnTo>
                    <a:lnTo>
                      <a:pt x="419" y="138"/>
                    </a:lnTo>
                    <a:lnTo>
                      <a:pt x="413" y="121"/>
                    </a:lnTo>
                    <a:lnTo>
                      <a:pt x="397" y="110"/>
                    </a:lnTo>
                    <a:lnTo>
                      <a:pt x="386" y="116"/>
                    </a:lnTo>
                    <a:lnTo>
                      <a:pt x="380" y="105"/>
                    </a:lnTo>
                    <a:lnTo>
                      <a:pt x="386" y="99"/>
                    </a:lnTo>
                    <a:lnTo>
                      <a:pt x="397" y="99"/>
                    </a:lnTo>
                    <a:lnTo>
                      <a:pt x="413" y="105"/>
                    </a:lnTo>
                    <a:lnTo>
                      <a:pt x="424" y="121"/>
                    </a:lnTo>
                    <a:lnTo>
                      <a:pt x="436" y="143"/>
                    </a:lnTo>
                    <a:lnTo>
                      <a:pt x="436" y="160"/>
                    </a:lnTo>
                    <a:lnTo>
                      <a:pt x="408" y="171"/>
                    </a:lnTo>
                    <a:lnTo>
                      <a:pt x="375" y="187"/>
                    </a:lnTo>
                    <a:lnTo>
                      <a:pt x="347" y="220"/>
                    </a:lnTo>
                    <a:lnTo>
                      <a:pt x="336" y="231"/>
                    </a:lnTo>
                    <a:lnTo>
                      <a:pt x="336" y="226"/>
                    </a:lnTo>
                    <a:lnTo>
                      <a:pt x="353" y="215"/>
                    </a:lnTo>
                    <a:lnTo>
                      <a:pt x="353" y="198"/>
                    </a:lnTo>
                    <a:lnTo>
                      <a:pt x="347" y="176"/>
                    </a:lnTo>
                    <a:lnTo>
                      <a:pt x="331" y="187"/>
                    </a:lnTo>
                    <a:lnTo>
                      <a:pt x="320" y="198"/>
                    </a:lnTo>
                    <a:lnTo>
                      <a:pt x="325" y="215"/>
                    </a:lnTo>
                    <a:lnTo>
                      <a:pt x="309" y="226"/>
                    </a:lnTo>
                    <a:lnTo>
                      <a:pt x="292" y="187"/>
                    </a:lnTo>
                    <a:lnTo>
                      <a:pt x="265" y="160"/>
                    </a:lnTo>
                    <a:lnTo>
                      <a:pt x="248" y="143"/>
                    </a:lnTo>
                    <a:lnTo>
                      <a:pt x="204" y="160"/>
                    </a:lnTo>
                    <a:lnTo>
                      <a:pt x="165" y="165"/>
                    </a:lnTo>
                    <a:lnTo>
                      <a:pt x="5" y="204"/>
                    </a:lnTo>
                    <a:lnTo>
                      <a:pt x="0" y="165"/>
                    </a:lnTo>
                    <a:lnTo>
                      <a:pt x="5" y="88"/>
                    </a:lnTo>
                    <a:lnTo>
                      <a:pt x="44" y="83"/>
                    </a:lnTo>
                    <a:lnTo>
                      <a:pt x="94" y="71"/>
                    </a:lnTo>
                    <a:close/>
                  </a:path>
                </a:pathLst>
              </a:custGeom>
              <a:solidFill>
                <a:srgbClr val="104C10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40" name="Freeform 16">
                <a:extLst/>
              </p:cNvPr>
              <p:cNvSpPr>
                <a:spLocks noEditPoints="1"/>
              </p:cNvSpPr>
              <p:nvPr/>
            </p:nvSpPr>
            <p:spPr bwMode="auto">
              <a:xfrm>
                <a:off x="10591800" y="358775"/>
                <a:ext cx="735013" cy="1174750"/>
              </a:xfrm>
              <a:custGeom>
                <a:avLst/>
                <a:gdLst>
                  <a:gd name="T0" fmla="*/ 81 w 84"/>
                  <a:gd name="T1" fmla="*/ 57 h 134"/>
                  <a:gd name="T2" fmla="*/ 84 w 84"/>
                  <a:gd name="T3" fmla="*/ 65 h 134"/>
                  <a:gd name="T4" fmla="*/ 78 w 84"/>
                  <a:gd name="T5" fmla="*/ 72 h 134"/>
                  <a:gd name="T6" fmla="*/ 67 w 84"/>
                  <a:gd name="T7" fmla="*/ 83 h 134"/>
                  <a:gd name="T8" fmla="*/ 64 w 84"/>
                  <a:gd name="T9" fmla="*/ 81 h 134"/>
                  <a:gd name="T10" fmla="*/ 60 w 84"/>
                  <a:gd name="T11" fmla="*/ 83 h 134"/>
                  <a:gd name="T12" fmla="*/ 56 w 84"/>
                  <a:gd name="T13" fmla="*/ 87 h 134"/>
                  <a:gd name="T14" fmla="*/ 57 w 84"/>
                  <a:gd name="T15" fmla="*/ 89 h 134"/>
                  <a:gd name="T16" fmla="*/ 54 w 84"/>
                  <a:gd name="T17" fmla="*/ 93 h 134"/>
                  <a:gd name="T18" fmla="*/ 54 w 84"/>
                  <a:gd name="T19" fmla="*/ 89 h 134"/>
                  <a:gd name="T20" fmla="*/ 50 w 84"/>
                  <a:gd name="T21" fmla="*/ 85 h 134"/>
                  <a:gd name="T22" fmla="*/ 48 w 84"/>
                  <a:gd name="T23" fmla="*/ 89 h 134"/>
                  <a:gd name="T24" fmla="*/ 48 w 84"/>
                  <a:gd name="T25" fmla="*/ 92 h 134"/>
                  <a:gd name="T26" fmla="*/ 48 w 84"/>
                  <a:gd name="T27" fmla="*/ 98 h 134"/>
                  <a:gd name="T28" fmla="*/ 42 w 84"/>
                  <a:gd name="T29" fmla="*/ 102 h 134"/>
                  <a:gd name="T30" fmla="*/ 35 w 84"/>
                  <a:gd name="T31" fmla="*/ 110 h 134"/>
                  <a:gd name="T32" fmla="*/ 31 w 84"/>
                  <a:gd name="T33" fmla="*/ 109 h 134"/>
                  <a:gd name="T34" fmla="*/ 28 w 84"/>
                  <a:gd name="T35" fmla="*/ 118 h 134"/>
                  <a:gd name="T36" fmla="*/ 26 w 84"/>
                  <a:gd name="T37" fmla="*/ 126 h 134"/>
                  <a:gd name="T38" fmla="*/ 21 w 84"/>
                  <a:gd name="T39" fmla="*/ 132 h 134"/>
                  <a:gd name="T40" fmla="*/ 15 w 84"/>
                  <a:gd name="T41" fmla="*/ 127 h 134"/>
                  <a:gd name="T42" fmla="*/ 5 w 84"/>
                  <a:gd name="T43" fmla="*/ 92 h 134"/>
                  <a:gd name="T44" fmla="*/ 2 w 84"/>
                  <a:gd name="T45" fmla="*/ 74 h 134"/>
                  <a:gd name="T46" fmla="*/ 4 w 84"/>
                  <a:gd name="T47" fmla="*/ 71 h 134"/>
                  <a:gd name="T48" fmla="*/ 8 w 84"/>
                  <a:gd name="T49" fmla="*/ 57 h 134"/>
                  <a:gd name="T50" fmla="*/ 7 w 84"/>
                  <a:gd name="T51" fmla="*/ 48 h 134"/>
                  <a:gd name="T52" fmla="*/ 9 w 84"/>
                  <a:gd name="T53" fmla="*/ 39 h 134"/>
                  <a:gd name="T54" fmla="*/ 9 w 84"/>
                  <a:gd name="T55" fmla="*/ 34 h 134"/>
                  <a:gd name="T56" fmla="*/ 12 w 84"/>
                  <a:gd name="T57" fmla="*/ 21 h 134"/>
                  <a:gd name="T58" fmla="*/ 18 w 84"/>
                  <a:gd name="T59" fmla="*/ 3 h 134"/>
                  <a:gd name="T60" fmla="*/ 22 w 84"/>
                  <a:gd name="T61" fmla="*/ 3 h 134"/>
                  <a:gd name="T62" fmla="*/ 23 w 84"/>
                  <a:gd name="T63" fmla="*/ 8 h 134"/>
                  <a:gd name="T64" fmla="*/ 28 w 84"/>
                  <a:gd name="T65" fmla="*/ 8 h 134"/>
                  <a:gd name="T66" fmla="*/ 34 w 84"/>
                  <a:gd name="T67" fmla="*/ 2 h 134"/>
                  <a:gd name="T68" fmla="*/ 38 w 84"/>
                  <a:gd name="T69" fmla="*/ 0 h 134"/>
                  <a:gd name="T70" fmla="*/ 48 w 84"/>
                  <a:gd name="T71" fmla="*/ 5 h 134"/>
                  <a:gd name="T72" fmla="*/ 68 w 84"/>
                  <a:gd name="T73" fmla="*/ 45 h 134"/>
                  <a:gd name="T74" fmla="*/ 70 w 84"/>
                  <a:gd name="T75" fmla="*/ 54 h 134"/>
                  <a:gd name="T76" fmla="*/ 75 w 84"/>
                  <a:gd name="T77" fmla="*/ 57 h 134"/>
                  <a:gd name="T78" fmla="*/ 74 w 84"/>
                  <a:gd name="T79" fmla="*/ 55 h 134"/>
                  <a:gd name="T80" fmla="*/ 50 w 84"/>
                  <a:gd name="T81" fmla="*/ 95 h 134"/>
                  <a:gd name="T82" fmla="*/ 54 w 84"/>
                  <a:gd name="T83" fmla="*/ 94 h 134"/>
                  <a:gd name="T84" fmla="*/ 52 w 84"/>
                  <a:gd name="T85" fmla="*/ 98 h 134"/>
                  <a:gd name="T86" fmla="*/ 59 w 84"/>
                  <a:gd name="T87" fmla="*/ 87 h 134"/>
                  <a:gd name="T88" fmla="*/ 63 w 84"/>
                  <a:gd name="T89" fmla="*/ 89 h 134"/>
                  <a:gd name="T90" fmla="*/ 65 w 84"/>
                  <a:gd name="T91" fmla="*/ 85 h 134"/>
                  <a:gd name="T92" fmla="*/ 61 w 84"/>
                  <a:gd name="T93" fmla="*/ 84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84" h="134">
                    <a:moveTo>
                      <a:pt x="78" y="54"/>
                    </a:moveTo>
                    <a:cubicBezTo>
                      <a:pt x="81" y="57"/>
                      <a:pt x="81" y="57"/>
                      <a:pt x="81" y="57"/>
                    </a:cubicBezTo>
                    <a:cubicBezTo>
                      <a:pt x="84" y="62"/>
                      <a:pt x="84" y="62"/>
                      <a:pt x="84" y="62"/>
                    </a:cubicBezTo>
                    <a:cubicBezTo>
                      <a:pt x="84" y="65"/>
                      <a:pt x="84" y="65"/>
                      <a:pt x="84" y="65"/>
                    </a:cubicBezTo>
                    <a:cubicBezTo>
                      <a:pt x="81" y="71"/>
                      <a:pt x="81" y="71"/>
                      <a:pt x="81" y="71"/>
                    </a:cubicBezTo>
                    <a:cubicBezTo>
                      <a:pt x="78" y="72"/>
                      <a:pt x="78" y="72"/>
                      <a:pt x="78" y="72"/>
                    </a:cubicBezTo>
                    <a:cubicBezTo>
                      <a:pt x="74" y="76"/>
                      <a:pt x="74" y="76"/>
                      <a:pt x="74" y="76"/>
                    </a:cubicBezTo>
                    <a:cubicBezTo>
                      <a:pt x="67" y="83"/>
                      <a:pt x="67" y="83"/>
                      <a:pt x="67" y="83"/>
                    </a:cubicBezTo>
                    <a:cubicBezTo>
                      <a:pt x="67" y="83"/>
                      <a:pt x="66" y="83"/>
                      <a:pt x="65" y="83"/>
                    </a:cubicBezTo>
                    <a:cubicBezTo>
                      <a:pt x="65" y="83"/>
                      <a:pt x="64" y="81"/>
                      <a:pt x="64" y="81"/>
                    </a:cubicBezTo>
                    <a:cubicBezTo>
                      <a:pt x="62" y="81"/>
                      <a:pt x="62" y="81"/>
                      <a:pt x="62" y="81"/>
                    </a:cubicBezTo>
                    <a:cubicBezTo>
                      <a:pt x="60" y="83"/>
                      <a:pt x="60" y="83"/>
                      <a:pt x="60" y="83"/>
                    </a:cubicBezTo>
                    <a:cubicBezTo>
                      <a:pt x="57" y="85"/>
                      <a:pt x="57" y="85"/>
                      <a:pt x="57" y="85"/>
                    </a:cubicBezTo>
                    <a:cubicBezTo>
                      <a:pt x="56" y="87"/>
                      <a:pt x="56" y="87"/>
                      <a:pt x="56" y="87"/>
                    </a:cubicBezTo>
                    <a:cubicBezTo>
                      <a:pt x="58" y="88"/>
                      <a:pt x="58" y="88"/>
                      <a:pt x="58" y="88"/>
                    </a:cubicBezTo>
                    <a:cubicBezTo>
                      <a:pt x="57" y="89"/>
                      <a:pt x="57" y="89"/>
                      <a:pt x="57" y="89"/>
                    </a:cubicBezTo>
                    <a:cubicBezTo>
                      <a:pt x="57" y="93"/>
                      <a:pt x="57" y="93"/>
                      <a:pt x="57" y="93"/>
                    </a:cubicBezTo>
                    <a:cubicBezTo>
                      <a:pt x="54" y="93"/>
                      <a:pt x="54" y="93"/>
                      <a:pt x="54" y="93"/>
                    </a:cubicBezTo>
                    <a:cubicBezTo>
                      <a:pt x="54" y="91"/>
                      <a:pt x="54" y="91"/>
                      <a:pt x="54" y="91"/>
                    </a:cubicBezTo>
                    <a:cubicBezTo>
                      <a:pt x="54" y="89"/>
                      <a:pt x="54" y="89"/>
                      <a:pt x="54" y="89"/>
                    </a:cubicBezTo>
                    <a:cubicBezTo>
                      <a:pt x="52" y="89"/>
                      <a:pt x="52" y="89"/>
                      <a:pt x="52" y="89"/>
                    </a:cubicBezTo>
                    <a:cubicBezTo>
                      <a:pt x="50" y="85"/>
                      <a:pt x="50" y="85"/>
                      <a:pt x="50" y="85"/>
                    </a:cubicBezTo>
                    <a:cubicBezTo>
                      <a:pt x="47" y="87"/>
                      <a:pt x="47" y="87"/>
                      <a:pt x="47" y="87"/>
                    </a:cubicBezTo>
                    <a:cubicBezTo>
                      <a:pt x="48" y="89"/>
                      <a:pt x="48" y="89"/>
                      <a:pt x="48" y="89"/>
                    </a:cubicBezTo>
                    <a:cubicBezTo>
                      <a:pt x="49" y="90"/>
                      <a:pt x="49" y="90"/>
                      <a:pt x="49" y="90"/>
                    </a:cubicBezTo>
                    <a:cubicBezTo>
                      <a:pt x="48" y="92"/>
                      <a:pt x="48" y="92"/>
                      <a:pt x="48" y="92"/>
                    </a:cubicBezTo>
                    <a:cubicBezTo>
                      <a:pt x="48" y="96"/>
                      <a:pt x="48" y="96"/>
                      <a:pt x="48" y="96"/>
                    </a:cubicBezTo>
                    <a:cubicBezTo>
                      <a:pt x="48" y="98"/>
                      <a:pt x="48" y="98"/>
                      <a:pt x="48" y="98"/>
                    </a:cubicBezTo>
                    <a:cubicBezTo>
                      <a:pt x="46" y="102"/>
                      <a:pt x="46" y="102"/>
                      <a:pt x="46" y="102"/>
                    </a:cubicBezTo>
                    <a:cubicBezTo>
                      <a:pt x="42" y="102"/>
                      <a:pt x="42" y="102"/>
                      <a:pt x="42" y="102"/>
                    </a:cubicBezTo>
                    <a:cubicBezTo>
                      <a:pt x="42" y="106"/>
                      <a:pt x="42" y="106"/>
                      <a:pt x="42" y="106"/>
                    </a:cubicBezTo>
                    <a:cubicBezTo>
                      <a:pt x="35" y="110"/>
                      <a:pt x="35" y="110"/>
                      <a:pt x="35" y="110"/>
                    </a:cubicBezTo>
                    <a:cubicBezTo>
                      <a:pt x="33" y="111"/>
                      <a:pt x="33" y="111"/>
                      <a:pt x="33" y="111"/>
                    </a:cubicBezTo>
                    <a:cubicBezTo>
                      <a:pt x="31" y="109"/>
                      <a:pt x="31" y="109"/>
                      <a:pt x="31" y="109"/>
                    </a:cubicBezTo>
                    <a:cubicBezTo>
                      <a:pt x="27" y="114"/>
                      <a:pt x="27" y="114"/>
                      <a:pt x="27" y="114"/>
                    </a:cubicBezTo>
                    <a:cubicBezTo>
                      <a:pt x="28" y="118"/>
                      <a:pt x="28" y="118"/>
                      <a:pt x="28" y="118"/>
                    </a:cubicBezTo>
                    <a:cubicBezTo>
                      <a:pt x="26" y="120"/>
                      <a:pt x="26" y="120"/>
                      <a:pt x="26" y="120"/>
                    </a:cubicBezTo>
                    <a:cubicBezTo>
                      <a:pt x="26" y="126"/>
                      <a:pt x="26" y="126"/>
                      <a:pt x="26" y="126"/>
                    </a:cubicBezTo>
                    <a:cubicBezTo>
                      <a:pt x="25" y="134"/>
                      <a:pt x="25" y="134"/>
                      <a:pt x="25" y="134"/>
                    </a:cubicBezTo>
                    <a:cubicBezTo>
                      <a:pt x="21" y="132"/>
                      <a:pt x="21" y="132"/>
                      <a:pt x="21" y="132"/>
                    </a:cubicBezTo>
                    <a:cubicBezTo>
                      <a:pt x="21" y="128"/>
                      <a:pt x="21" y="128"/>
                      <a:pt x="21" y="128"/>
                    </a:cubicBezTo>
                    <a:cubicBezTo>
                      <a:pt x="15" y="127"/>
                      <a:pt x="15" y="127"/>
                      <a:pt x="15" y="127"/>
                    </a:cubicBezTo>
                    <a:cubicBezTo>
                      <a:pt x="15" y="123"/>
                      <a:pt x="15" y="123"/>
                      <a:pt x="15" y="123"/>
                    </a:cubicBezTo>
                    <a:cubicBezTo>
                      <a:pt x="5" y="92"/>
                      <a:pt x="5" y="92"/>
                      <a:pt x="5" y="92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2" y="74"/>
                      <a:pt x="2" y="74"/>
                      <a:pt x="2" y="74"/>
                    </a:cubicBezTo>
                    <a:cubicBezTo>
                      <a:pt x="4" y="74"/>
                      <a:pt x="4" y="74"/>
                      <a:pt x="4" y="74"/>
                    </a:cubicBezTo>
                    <a:cubicBezTo>
                      <a:pt x="4" y="71"/>
                      <a:pt x="4" y="71"/>
                      <a:pt x="4" y="71"/>
                    </a:cubicBezTo>
                    <a:cubicBezTo>
                      <a:pt x="5" y="63"/>
                      <a:pt x="5" y="63"/>
                      <a:pt x="5" y="63"/>
                    </a:cubicBezTo>
                    <a:cubicBezTo>
                      <a:pt x="8" y="57"/>
                      <a:pt x="8" y="57"/>
                      <a:pt x="8" y="57"/>
                    </a:cubicBezTo>
                    <a:cubicBezTo>
                      <a:pt x="10" y="52"/>
                      <a:pt x="10" y="52"/>
                      <a:pt x="10" y="52"/>
                    </a:cubicBezTo>
                    <a:cubicBezTo>
                      <a:pt x="7" y="48"/>
                      <a:pt x="7" y="48"/>
                      <a:pt x="7" y="48"/>
                    </a:cubicBezTo>
                    <a:cubicBezTo>
                      <a:pt x="7" y="40"/>
                      <a:pt x="7" y="40"/>
                      <a:pt x="7" y="40"/>
                    </a:cubicBezTo>
                    <a:cubicBezTo>
                      <a:pt x="9" y="39"/>
                      <a:pt x="9" y="39"/>
                      <a:pt x="9" y="39"/>
                    </a:cubicBezTo>
                    <a:cubicBezTo>
                      <a:pt x="10" y="35"/>
                      <a:pt x="10" y="35"/>
                      <a:pt x="10" y="35"/>
                    </a:cubicBezTo>
                    <a:cubicBezTo>
                      <a:pt x="9" y="34"/>
                      <a:pt x="9" y="34"/>
                      <a:pt x="9" y="34"/>
                    </a:cubicBezTo>
                    <a:cubicBezTo>
                      <a:pt x="9" y="27"/>
                      <a:pt x="9" y="27"/>
                      <a:pt x="9" y="27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18" y="3"/>
                      <a:pt x="18" y="3"/>
                      <a:pt x="18" y="3"/>
                    </a:cubicBezTo>
                    <a:cubicBezTo>
                      <a:pt x="20" y="3"/>
                      <a:pt x="20" y="3"/>
                      <a:pt x="20" y="3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2" y="5"/>
                      <a:pt x="22" y="5"/>
                      <a:pt x="22" y="5"/>
                    </a:cubicBezTo>
                    <a:cubicBezTo>
                      <a:pt x="23" y="8"/>
                      <a:pt x="23" y="8"/>
                      <a:pt x="23" y="8"/>
                    </a:cubicBezTo>
                    <a:cubicBezTo>
                      <a:pt x="27" y="9"/>
                      <a:pt x="27" y="9"/>
                      <a:pt x="27" y="9"/>
                    </a:cubicBezTo>
                    <a:cubicBezTo>
                      <a:pt x="28" y="8"/>
                      <a:pt x="28" y="8"/>
                      <a:pt x="28" y="8"/>
                    </a:cubicBezTo>
                    <a:cubicBezTo>
                      <a:pt x="28" y="6"/>
                      <a:pt x="28" y="6"/>
                      <a:pt x="28" y="6"/>
                    </a:cubicBezTo>
                    <a:cubicBezTo>
                      <a:pt x="34" y="2"/>
                      <a:pt x="34" y="2"/>
                      <a:pt x="34" y="2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38" y="0"/>
                      <a:pt x="38" y="0"/>
                      <a:pt x="38" y="0"/>
                    </a:cubicBezTo>
                    <a:cubicBezTo>
                      <a:pt x="46" y="4"/>
                      <a:pt x="46" y="4"/>
                      <a:pt x="46" y="4"/>
                    </a:cubicBezTo>
                    <a:cubicBezTo>
                      <a:pt x="48" y="5"/>
                      <a:pt x="48" y="5"/>
                      <a:pt x="48" y="5"/>
                    </a:cubicBezTo>
                    <a:cubicBezTo>
                      <a:pt x="60" y="45"/>
                      <a:pt x="60" y="45"/>
                      <a:pt x="60" y="45"/>
                    </a:cubicBezTo>
                    <a:cubicBezTo>
                      <a:pt x="68" y="45"/>
                      <a:pt x="68" y="45"/>
                      <a:pt x="68" y="45"/>
                    </a:cubicBezTo>
                    <a:cubicBezTo>
                      <a:pt x="70" y="47"/>
                      <a:pt x="70" y="47"/>
                      <a:pt x="70" y="47"/>
                    </a:cubicBezTo>
                    <a:cubicBezTo>
                      <a:pt x="70" y="54"/>
                      <a:pt x="70" y="54"/>
                      <a:pt x="70" y="54"/>
                    </a:cubicBezTo>
                    <a:cubicBezTo>
                      <a:pt x="74" y="57"/>
                      <a:pt x="74" y="57"/>
                      <a:pt x="74" y="57"/>
                    </a:cubicBezTo>
                    <a:cubicBezTo>
                      <a:pt x="75" y="57"/>
                      <a:pt x="75" y="57"/>
                      <a:pt x="75" y="57"/>
                    </a:cubicBezTo>
                    <a:cubicBezTo>
                      <a:pt x="75" y="56"/>
                      <a:pt x="75" y="56"/>
                      <a:pt x="75" y="56"/>
                    </a:cubicBezTo>
                    <a:cubicBezTo>
                      <a:pt x="74" y="55"/>
                      <a:pt x="74" y="55"/>
                      <a:pt x="74" y="55"/>
                    </a:cubicBezTo>
                    <a:lnTo>
                      <a:pt x="78" y="54"/>
                    </a:lnTo>
                    <a:close/>
                    <a:moveTo>
                      <a:pt x="50" y="95"/>
                    </a:moveTo>
                    <a:cubicBezTo>
                      <a:pt x="52" y="93"/>
                      <a:pt x="52" y="93"/>
                      <a:pt x="52" y="93"/>
                    </a:cubicBezTo>
                    <a:cubicBezTo>
                      <a:pt x="54" y="94"/>
                      <a:pt x="54" y="94"/>
                      <a:pt x="54" y="94"/>
                    </a:cubicBezTo>
                    <a:cubicBezTo>
                      <a:pt x="55" y="97"/>
                      <a:pt x="55" y="97"/>
                      <a:pt x="55" y="97"/>
                    </a:cubicBezTo>
                    <a:cubicBezTo>
                      <a:pt x="52" y="98"/>
                      <a:pt x="52" y="98"/>
                      <a:pt x="52" y="98"/>
                    </a:cubicBezTo>
                    <a:lnTo>
                      <a:pt x="50" y="95"/>
                    </a:lnTo>
                    <a:close/>
                    <a:moveTo>
                      <a:pt x="59" y="87"/>
                    </a:moveTo>
                    <a:cubicBezTo>
                      <a:pt x="61" y="89"/>
                      <a:pt x="61" y="89"/>
                      <a:pt x="61" y="89"/>
                    </a:cubicBezTo>
                    <a:cubicBezTo>
                      <a:pt x="61" y="89"/>
                      <a:pt x="63" y="89"/>
                      <a:pt x="63" y="89"/>
                    </a:cubicBezTo>
                    <a:cubicBezTo>
                      <a:pt x="63" y="88"/>
                      <a:pt x="63" y="86"/>
                      <a:pt x="63" y="86"/>
                    </a:cubicBezTo>
                    <a:cubicBezTo>
                      <a:pt x="65" y="85"/>
                      <a:pt x="65" y="85"/>
                      <a:pt x="65" y="85"/>
                    </a:cubicBezTo>
                    <a:cubicBezTo>
                      <a:pt x="64" y="83"/>
                      <a:pt x="64" y="83"/>
                      <a:pt x="64" y="83"/>
                    </a:cubicBezTo>
                    <a:cubicBezTo>
                      <a:pt x="61" y="84"/>
                      <a:pt x="61" y="84"/>
                      <a:pt x="61" y="84"/>
                    </a:cubicBezTo>
                    <a:lnTo>
                      <a:pt x="59" y="87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41" name="Freeform 17">
                <a:extLst/>
              </p:cNvPr>
              <p:cNvSpPr>
                <a:spLocks/>
              </p:cNvSpPr>
              <p:nvPr/>
            </p:nvSpPr>
            <p:spPr bwMode="auto">
              <a:xfrm>
                <a:off x="10477500" y="1008063"/>
                <a:ext cx="323850" cy="700088"/>
              </a:xfrm>
              <a:custGeom>
                <a:avLst/>
                <a:gdLst>
                  <a:gd name="T0" fmla="*/ 188 w 204"/>
                  <a:gd name="T1" fmla="*/ 369 h 441"/>
                  <a:gd name="T2" fmla="*/ 199 w 204"/>
                  <a:gd name="T3" fmla="*/ 364 h 441"/>
                  <a:gd name="T4" fmla="*/ 204 w 204"/>
                  <a:gd name="T5" fmla="*/ 336 h 441"/>
                  <a:gd name="T6" fmla="*/ 188 w 204"/>
                  <a:gd name="T7" fmla="*/ 331 h 441"/>
                  <a:gd name="T8" fmla="*/ 182 w 204"/>
                  <a:gd name="T9" fmla="*/ 309 h 441"/>
                  <a:gd name="T10" fmla="*/ 154 w 204"/>
                  <a:gd name="T11" fmla="*/ 303 h 441"/>
                  <a:gd name="T12" fmla="*/ 149 w 204"/>
                  <a:gd name="T13" fmla="*/ 281 h 441"/>
                  <a:gd name="T14" fmla="*/ 99 w 204"/>
                  <a:gd name="T15" fmla="*/ 110 h 441"/>
                  <a:gd name="T16" fmla="*/ 66 w 204"/>
                  <a:gd name="T17" fmla="*/ 0 h 441"/>
                  <a:gd name="T18" fmla="*/ 55 w 204"/>
                  <a:gd name="T19" fmla="*/ 0 h 441"/>
                  <a:gd name="T20" fmla="*/ 50 w 204"/>
                  <a:gd name="T21" fmla="*/ 11 h 441"/>
                  <a:gd name="T22" fmla="*/ 50 w 204"/>
                  <a:gd name="T23" fmla="*/ 11 h 441"/>
                  <a:gd name="T24" fmla="*/ 39 w 204"/>
                  <a:gd name="T25" fmla="*/ 0 h 441"/>
                  <a:gd name="T26" fmla="*/ 28 w 204"/>
                  <a:gd name="T27" fmla="*/ 16 h 441"/>
                  <a:gd name="T28" fmla="*/ 28 w 204"/>
                  <a:gd name="T29" fmla="*/ 55 h 441"/>
                  <a:gd name="T30" fmla="*/ 33 w 204"/>
                  <a:gd name="T31" fmla="*/ 93 h 441"/>
                  <a:gd name="T32" fmla="*/ 44 w 204"/>
                  <a:gd name="T33" fmla="*/ 115 h 441"/>
                  <a:gd name="T34" fmla="*/ 44 w 204"/>
                  <a:gd name="T35" fmla="*/ 143 h 441"/>
                  <a:gd name="T36" fmla="*/ 17 w 204"/>
                  <a:gd name="T37" fmla="*/ 182 h 441"/>
                  <a:gd name="T38" fmla="*/ 0 w 204"/>
                  <a:gd name="T39" fmla="*/ 193 h 441"/>
                  <a:gd name="T40" fmla="*/ 0 w 204"/>
                  <a:gd name="T41" fmla="*/ 198 h 441"/>
                  <a:gd name="T42" fmla="*/ 6 w 204"/>
                  <a:gd name="T43" fmla="*/ 215 h 441"/>
                  <a:gd name="T44" fmla="*/ 6 w 204"/>
                  <a:gd name="T45" fmla="*/ 275 h 441"/>
                  <a:gd name="T46" fmla="*/ 0 w 204"/>
                  <a:gd name="T47" fmla="*/ 342 h 441"/>
                  <a:gd name="T48" fmla="*/ 0 w 204"/>
                  <a:gd name="T49" fmla="*/ 380 h 441"/>
                  <a:gd name="T50" fmla="*/ 6 w 204"/>
                  <a:gd name="T51" fmla="*/ 386 h 441"/>
                  <a:gd name="T52" fmla="*/ 6 w 204"/>
                  <a:gd name="T53" fmla="*/ 419 h 441"/>
                  <a:gd name="T54" fmla="*/ 6 w 204"/>
                  <a:gd name="T55" fmla="*/ 435 h 441"/>
                  <a:gd name="T56" fmla="*/ 11 w 204"/>
                  <a:gd name="T57" fmla="*/ 441 h 441"/>
                  <a:gd name="T58" fmla="*/ 132 w 204"/>
                  <a:gd name="T59" fmla="*/ 408 h 441"/>
                  <a:gd name="T60" fmla="*/ 149 w 204"/>
                  <a:gd name="T61" fmla="*/ 402 h 441"/>
                  <a:gd name="T62" fmla="*/ 160 w 204"/>
                  <a:gd name="T63" fmla="*/ 386 h 441"/>
                  <a:gd name="T64" fmla="*/ 188 w 204"/>
                  <a:gd name="T65" fmla="*/ 369 h 4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04" h="441">
                    <a:moveTo>
                      <a:pt x="188" y="369"/>
                    </a:moveTo>
                    <a:lnTo>
                      <a:pt x="199" y="364"/>
                    </a:lnTo>
                    <a:lnTo>
                      <a:pt x="204" y="336"/>
                    </a:lnTo>
                    <a:lnTo>
                      <a:pt x="188" y="331"/>
                    </a:lnTo>
                    <a:lnTo>
                      <a:pt x="182" y="309"/>
                    </a:lnTo>
                    <a:lnTo>
                      <a:pt x="154" y="303"/>
                    </a:lnTo>
                    <a:lnTo>
                      <a:pt x="149" y="281"/>
                    </a:lnTo>
                    <a:lnTo>
                      <a:pt x="99" y="110"/>
                    </a:lnTo>
                    <a:lnTo>
                      <a:pt x="66" y="0"/>
                    </a:lnTo>
                    <a:lnTo>
                      <a:pt x="55" y="0"/>
                    </a:lnTo>
                    <a:lnTo>
                      <a:pt x="50" y="11"/>
                    </a:lnTo>
                    <a:lnTo>
                      <a:pt x="50" y="11"/>
                    </a:lnTo>
                    <a:lnTo>
                      <a:pt x="39" y="0"/>
                    </a:lnTo>
                    <a:lnTo>
                      <a:pt x="28" y="16"/>
                    </a:lnTo>
                    <a:lnTo>
                      <a:pt x="28" y="55"/>
                    </a:lnTo>
                    <a:lnTo>
                      <a:pt x="33" y="93"/>
                    </a:lnTo>
                    <a:lnTo>
                      <a:pt x="44" y="115"/>
                    </a:lnTo>
                    <a:lnTo>
                      <a:pt x="44" y="143"/>
                    </a:lnTo>
                    <a:lnTo>
                      <a:pt x="17" y="182"/>
                    </a:lnTo>
                    <a:lnTo>
                      <a:pt x="0" y="193"/>
                    </a:lnTo>
                    <a:lnTo>
                      <a:pt x="0" y="198"/>
                    </a:lnTo>
                    <a:lnTo>
                      <a:pt x="6" y="215"/>
                    </a:lnTo>
                    <a:lnTo>
                      <a:pt x="6" y="275"/>
                    </a:lnTo>
                    <a:lnTo>
                      <a:pt x="0" y="342"/>
                    </a:lnTo>
                    <a:lnTo>
                      <a:pt x="0" y="380"/>
                    </a:lnTo>
                    <a:lnTo>
                      <a:pt x="6" y="386"/>
                    </a:lnTo>
                    <a:lnTo>
                      <a:pt x="6" y="419"/>
                    </a:lnTo>
                    <a:lnTo>
                      <a:pt x="6" y="435"/>
                    </a:lnTo>
                    <a:lnTo>
                      <a:pt x="11" y="441"/>
                    </a:lnTo>
                    <a:lnTo>
                      <a:pt x="132" y="408"/>
                    </a:lnTo>
                    <a:lnTo>
                      <a:pt x="149" y="402"/>
                    </a:lnTo>
                    <a:lnTo>
                      <a:pt x="160" y="386"/>
                    </a:lnTo>
                    <a:lnTo>
                      <a:pt x="188" y="369"/>
                    </a:lnTo>
                    <a:close/>
                  </a:path>
                </a:pathLst>
              </a:custGeom>
              <a:solidFill>
                <a:srgbClr val="104C10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42" name="Freeform 18">
                <a:extLst/>
              </p:cNvPr>
              <p:cNvSpPr>
                <a:spLocks/>
              </p:cNvSpPr>
              <p:nvPr/>
            </p:nvSpPr>
            <p:spPr bwMode="auto">
              <a:xfrm>
                <a:off x="10206038" y="1095375"/>
                <a:ext cx="333375" cy="630238"/>
              </a:xfrm>
              <a:custGeom>
                <a:avLst/>
                <a:gdLst>
                  <a:gd name="T0" fmla="*/ 94 w 210"/>
                  <a:gd name="T1" fmla="*/ 397 h 397"/>
                  <a:gd name="T2" fmla="*/ 88 w 210"/>
                  <a:gd name="T3" fmla="*/ 358 h 397"/>
                  <a:gd name="T4" fmla="*/ 72 w 210"/>
                  <a:gd name="T5" fmla="*/ 281 h 397"/>
                  <a:gd name="T6" fmla="*/ 66 w 210"/>
                  <a:gd name="T7" fmla="*/ 281 h 397"/>
                  <a:gd name="T8" fmla="*/ 44 w 210"/>
                  <a:gd name="T9" fmla="*/ 270 h 397"/>
                  <a:gd name="T10" fmla="*/ 50 w 210"/>
                  <a:gd name="T11" fmla="*/ 248 h 397"/>
                  <a:gd name="T12" fmla="*/ 44 w 210"/>
                  <a:gd name="T13" fmla="*/ 237 h 397"/>
                  <a:gd name="T14" fmla="*/ 22 w 210"/>
                  <a:gd name="T15" fmla="*/ 198 h 397"/>
                  <a:gd name="T16" fmla="*/ 28 w 210"/>
                  <a:gd name="T17" fmla="*/ 171 h 397"/>
                  <a:gd name="T18" fmla="*/ 22 w 210"/>
                  <a:gd name="T19" fmla="*/ 132 h 397"/>
                  <a:gd name="T20" fmla="*/ 6 w 210"/>
                  <a:gd name="T21" fmla="*/ 88 h 397"/>
                  <a:gd name="T22" fmla="*/ 0 w 210"/>
                  <a:gd name="T23" fmla="*/ 49 h 397"/>
                  <a:gd name="T24" fmla="*/ 193 w 210"/>
                  <a:gd name="T25" fmla="*/ 0 h 397"/>
                  <a:gd name="T26" fmla="*/ 199 w 210"/>
                  <a:gd name="T27" fmla="*/ 44 h 397"/>
                  <a:gd name="T28" fmla="*/ 210 w 210"/>
                  <a:gd name="T29" fmla="*/ 66 h 397"/>
                  <a:gd name="T30" fmla="*/ 210 w 210"/>
                  <a:gd name="T31" fmla="*/ 94 h 397"/>
                  <a:gd name="T32" fmla="*/ 182 w 210"/>
                  <a:gd name="T33" fmla="*/ 121 h 397"/>
                  <a:gd name="T34" fmla="*/ 166 w 210"/>
                  <a:gd name="T35" fmla="*/ 132 h 397"/>
                  <a:gd name="T36" fmla="*/ 166 w 210"/>
                  <a:gd name="T37" fmla="*/ 138 h 397"/>
                  <a:gd name="T38" fmla="*/ 171 w 210"/>
                  <a:gd name="T39" fmla="*/ 154 h 397"/>
                  <a:gd name="T40" fmla="*/ 171 w 210"/>
                  <a:gd name="T41" fmla="*/ 215 h 397"/>
                  <a:gd name="T42" fmla="*/ 166 w 210"/>
                  <a:gd name="T43" fmla="*/ 281 h 397"/>
                  <a:gd name="T44" fmla="*/ 166 w 210"/>
                  <a:gd name="T45" fmla="*/ 320 h 397"/>
                  <a:gd name="T46" fmla="*/ 171 w 210"/>
                  <a:gd name="T47" fmla="*/ 331 h 397"/>
                  <a:gd name="T48" fmla="*/ 171 w 210"/>
                  <a:gd name="T49" fmla="*/ 364 h 397"/>
                  <a:gd name="T50" fmla="*/ 166 w 210"/>
                  <a:gd name="T51" fmla="*/ 375 h 397"/>
                  <a:gd name="T52" fmla="*/ 171 w 210"/>
                  <a:gd name="T53" fmla="*/ 386 h 397"/>
                  <a:gd name="T54" fmla="*/ 121 w 210"/>
                  <a:gd name="T55" fmla="*/ 397 h 397"/>
                  <a:gd name="T56" fmla="*/ 94 w 210"/>
                  <a:gd name="T57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10" h="397">
                    <a:moveTo>
                      <a:pt x="94" y="397"/>
                    </a:moveTo>
                    <a:lnTo>
                      <a:pt x="88" y="358"/>
                    </a:lnTo>
                    <a:lnTo>
                      <a:pt x="72" y="281"/>
                    </a:lnTo>
                    <a:lnTo>
                      <a:pt x="66" y="281"/>
                    </a:lnTo>
                    <a:lnTo>
                      <a:pt x="44" y="270"/>
                    </a:lnTo>
                    <a:lnTo>
                      <a:pt x="50" y="248"/>
                    </a:lnTo>
                    <a:lnTo>
                      <a:pt x="44" y="237"/>
                    </a:lnTo>
                    <a:lnTo>
                      <a:pt x="22" y="198"/>
                    </a:lnTo>
                    <a:lnTo>
                      <a:pt x="28" y="171"/>
                    </a:lnTo>
                    <a:lnTo>
                      <a:pt x="22" y="132"/>
                    </a:lnTo>
                    <a:lnTo>
                      <a:pt x="6" y="88"/>
                    </a:lnTo>
                    <a:lnTo>
                      <a:pt x="0" y="49"/>
                    </a:lnTo>
                    <a:lnTo>
                      <a:pt x="193" y="0"/>
                    </a:lnTo>
                    <a:lnTo>
                      <a:pt x="199" y="44"/>
                    </a:lnTo>
                    <a:lnTo>
                      <a:pt x="210" y="66"/>
                    </a:lnTo>
                    <a:lnTo>
                      <a:pt x="210" y="94"/>
                    </a:lnTo>
                    <a:lnTo>
                      <a:pt x="182" y="121"/>
                    </a:lnTo>
                    <a:lnTo>
                      <a:pt x="166" y="132"/>
                    </a:lnTo>
                    <a:lnTo>
                      <a:pt x="166" y="138"/>
                    </a:lnTo>
                    <a:lnTo>
                      <a:pt x="171" y="154"/>
                    </a:lnTo>
                    <a:lnTo>
                      <a:pt x="171" y="215"/>
                    </a:lnTo>
                    <a:lnTo>
                      <a:pt x="166" y="281"/>
                    </a:lnTo>
                    <a:lnTo>
                      <a:pt x="166" y="320"/>
                    </a:lnTo>
                    <a:lnTo>
                      <a:pt x="171" y="331"/>
                    </a:lnTo>
                    <a:lnTo>
                      <a:pt x="171" y="364"/>
                    </a:lnTo>
                    <a:lnTo>
                      <a:pt x="166" y="375"/>
                    </a:lnTo>
                    <a:lnTo>
                      <a:pt x="171" y="386"/>
                    </a:lnTo>
                    <a:lnTo>
                      <a:pt x="121" y="397"/>
                    </a:lnTo>
                    <a:lnTo>
                      <a:pt x="94" y="397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43" name="Freeform 19">
                <a:extLst/>
              </p:cNvPr>
              <p:cNvSpPr>
                <a:spLocks/>
              </p:cNvSpPr>
              <p:nvPr/>
            </p:nvSpPr>
            <p:spPr bwMode="auto">
              <a:xfrm>
                <a:off x="9190038" y="1182688"/>
                <a:ext cx="1479550" cy="1130300"/>
              </a:xfrm>
              <a:custGeom>
                <a:avLst/>
                <a:gdLst>
                  <a:gd name="T0" fmla="*/ 607 w 932"/>
                  <a:gd name="T1" fmla="*/ 601 h 712"/>
                  <a:gd name="T2" fmla="*/ 574 w 932"/>
                  <a:gd name="T3" fmla="*/ 585 h 712"/>
                  <a:gd name="T4" fmla="*/ 535 w 932"/>
                  <a:gd name="T5" fmla="*/ 541 h 712"/>
                  <a:gd name="T6" fmla="*/ 375 w 932"/>
                  <a:gd name="T7" fmla="*/ 552 h 712"/>
                  <a:gd name="T8" fmla="*/ 6 w 932"/>
                  <a:gd name="T9" fmla="*/ 623 h 712"/>
                  <a:gd name="T10" fmla="*/ 6 w 932"/>
                  <a:gd name="T11" fmla="*/ 568 h 712"/>
                  <a:gd name="T12" fmla="*/ 28 w 932"/>
                  <a:gd name="T13" fmla="*/ 546 h 712"/>
                  <a:gd name="T14" fmla="*/ 50 w 932"/>
                  <a:gd name="T15" fmla="*/ 530 h 712"/>
                  <a:gd name="T16" fmla="*/ 72 w 932"/>
                  <a:gd name="T17" fmla="*/ 496 h 712"/>
                  <a:gd name="T18" fmla="*/ 78 w 932"/>
                  <a:gd name="T19" fmla="*/ 480 h 712"/>
                  <a:gd name="T20" fmla="*/ 56 w 932"/>
                  <a:gd name="T21" fmla="*/ 458 h 712"/>
                  <a:gd name="T22" fmla="*/ 61 w 932"/>
                  <a:gd name="T23" fmla="*/ 397 h 712"/>
                  <a:gd name="T24" fmla="*/ 127 w 932"/>
                  <a:gd name="T25" fmla="*/ 381 h 712"/>
                  <a:gd name="T26" fmla="*/ 193 w 932"/>
                  <a:gd name="T27" fmla="*/ 375 h 712"/>
                  <a:gd name="T28" fmla="*/ 221 w 932"/>
                  <a:gd name="T29" fmla="*/ 386 h 712"/>
                  <a:gd name="T30" fmla="*/ 254 w 932"/>
                  <a:gd name="T31" fmla="*/ 364 h 712"/>
                  <a:gd name="T32" fmla="*/ 309 w 932"/>
                  <a:gd name="T33" fmla="*/ 348 h 712"/>
                  <a:gd name="T34" fmla="*/ 337 w 932"/>
                  <a:gd name="T35" fmla="*/ 314 h 712"/>
                  <a:gd name="T36" fmla="*/ 364 w 932"/>
                  <a:gd name="T37" fmla="*/ 303 h 712"/>
                  <a:gd name="T38" fmla="*/ 353 w 932"/>
                  <a:gd name="T39" fmla="*/ 270 h 712"/>
                  <a:gd name="T40" fmla="*/ 359 w 932"/>
                  <a:gd name="T41" fmla="*/ 248 h 712"/>
                  <a:gd name="T42" fmla="*/ 348 w 932"/>
                  <a:gd name="T43" fmla="*/ 237 h 712"/>
                  <a:gd name="T44" fmla="*/ 326 w 932"/>
                  <a:gd name="T45" fmla="*/ 221 h 712"/>
                  <a:gd name="T46" fmla="*/ 370 w 932"/>
                  <a:gd name="T47" fmla="*/ 160 h 712"/>
                  <a:gd name="T48" fmla="*/ 386 w 932"/>
                  <a:gd name="T49" fmla="*/ 132 h 712"/>
                  <a:gd name="T50" fmla="*/ 425 w 932"/>
                  <a:gd name="T51" fmla="*/ 72 h 712"/>
                  <a:gd name="T52" fmla="*/ 458 w 932"/>
                  <a:gd name="T53" fmla="*/ 44 h 712"/>
                  <a:gd name="T54" fmla="*/ 524 w 932"/>
                  <a:gd name="T55" fmla="*/ 22 h 712"/>
                  <a:gd name="T56" fmla="*/ 579 w 932"/>
                  <a:gd name="T57" fmla="*/ 11 h 712"/>
                  <a:gd name="T58" fmla="*/ 640 w 932"/>
                  <a:gd name="T59" fmla="*/ 33 h 712"/>
                  <a:gd name="T60" fmla="*/ 662 w 932"/>
                  <a:gd name="T61" fmla="*/ 121 h 712"/>
                  <a:gd name="T62" fmla="*/ 673 w 932"/>
                  <a:gd name="T63" fmla="*/ 182 h 712"/>
                  <a:gd name="T64" fmla="*/ 673 w 932"/>
                  <a:gd name="T65" fmla="*/ 221 h 712"/>
                  <a:gd name="T66" fmla="*/ 701 w 932"/>
                  <a:gd name="T67" fmla="*/ 232 h 712"/>
                  <a:gd name="T68" fmla="*/ 723 w 932"/>
                  <a:gd name="T69" fmla="*/ 348 h 712"/>
                  <a:gd name="T70" fmla="*/ 723 w 932"/>
                  <a:gd name="T71" fmla="*/ 469 h 712"/>
                  <a:gd name="T72" fmla="*/ 739 w 932"/>
                  <a:gd name="T73" fmla="*/ 552 h 712"/>
                  <a:gd name="T74" fmla="*/ 728 w 932"/>
                  <a:gd name="T75" fmla="*/ 623 h 712"/>
                  <a:gd name="T76" fmla="*/ 750 w 932"/>
                  <a:gd name="T77" fmla="*/ 651 h 712"/>
                  <a:gd name="T78" fmla="*/ 739 w 932"/>
                  <a:gd name="T79" fmla="*/ 673 h 712"/>
                  <a:gd name="T80" fmla="*/ 761 w 932"/>
                  <a:gd name="T81" fmla="*/ 662 h 712"/>
                  <a:gd name="T82" fmla="*/ 784 w 932"/>
                  <a:gd name="T83" fmla="*/ 640 h 712"/>
                  <a:gd name="T84" fmla="*/ 811 w 932"/>
                  <a:gd name="T85" fmla="*/ 645 h 712"/>
                  <a:gd name="T86" fmla="*/ 894 w 932"/>
                  <a:gd name="T87" fmla="*/ 596 h 712"/>
                  <a:gd name="T88" fmla="*/ 932 w 932"/>
                  <a:gd name="T89" fmla="*/ 596 h 712"/>
                  <a:gd name="T90" fmla="*/ 877 w 932"/>
                  <a:gd name="T91" fmla="*/ 645 h 712"/>
                  <a:gd name="T92" fmla="*/ 806 w 932"/>
                  <a:gd name="T93" fmla="*/ 690 h 712"/>
                  <a:gd name="T94" fmla="*/ 734 w 932"/>
                  <a:gd name="T95" fmla="*/ 712 h 712"/>
                  <a:gd name="T96" fmla="*/ 723 w 932"/>
                  <a:gd name="T97" fmla="*/ 684 h 712"/>
                  <a:gd name="T98" fmla="*/ 728 w 932"/>
                  <a:gd name="T99" fmla="*/ 645 h 712"/>
                  <a:gd name="T100" fmla="*/ 673 w 932"/>
                  <a:gd name="T101" fmla="*/ 629 h 712"/>
                  <a:gd name="T102" fmla="*/ 618 w 932"/>
                  <a:gd name="T103" fmla="*/ 607 h 7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2" h="712">
                    <a:moveTo>
                      <a:pt x="618" y="607"/>
                    </a:moveTo>
                    <a:lnTo>
                      <a:pt x="607" y="601"/>
                    </a:lnTo>
                    <a:lnTo>
                      <a:pt x="591" y="596"/>
                    </a:lnTo>
                    <a:lnTo>
                      <a:pt x="574" y="585"/>
                    </a:lnTo>
                    <a:lnTo>
                      <a:pt x="563" y="541"/>
                    </a:lnTo>
                    <a:lnTo>
                      <a:pt x="535" y="541"/>
                    </a:lnTo>
                    <a:lnTo>
                      <a:pt x="519" y="519"/>
                    </a:lnTo>
                    <a:lnTo>
                      <a:pt x="375" y="552"/>
                    </a:lnTo>
                    <a:lnTo>
                      <a:pt x="61" y="618"/>
                    </a:lnTo>
                    <a:lnTo>
                      <a:pt x="6" y="623"/>
                    </a:lnTo>
                    <a:lnTo>
                      <a:pt x="0" y="579"/>
                    </a:lnTo>
                    <a:lnTo>
                      <a:pt x="6" y="568"/>
                    </a:lnTo>
                    <a:lnTo>
                      <a:pt x="17" y="563"/>
                    </a:lnTo>
                    <a:lnTo>
                      <a:pt x="28" y="546"/>
                    </a:lnTo>
                    <a:lnTo>
                      <a:pt x="39" y="541"/>
                    </a:lnTo>
                    <a:lnTo>
                      <a:pt x="50" y="530"/>
                    </a:lnTo>
                    <a:lnTo>
                      <a:pt x="56" y="513"/>
                    </a:lnTo>
                    <a:lnTo>
                      <a:pt x="72" y="496"/>
                    </a:lnTo>
                    <a:lnTo>
                      <a:pt x="78" y="485"/>
                    </a:lnTo>
                    <a:lnTo>
                      <a:pt x="78" y="480"/>
                    </a:lnTo>
                    <a:lnTo>
                      <a:pt x="67" y="458"/>
                    </a:lnTo>
                    <a:lnTo>
                      <a:pt x="56" y="458"/>
                    </a:lnTo>
                    <a:lnTo>
                      <a:pt x="45" y="414"/>
                    </a:lnTo>
                    <a:lnTo>
                      <a:pt x="61" y="397"/>
                    </a:lnTo>
                    <a:lnTo>
                      <a:pt x="94" y="386"/>
                    </a:lnTo>
                    <a:lnTo>
                      <a:pt x="127" y="381"/>
                    </a:lnTo>
                    <a:lnTo>
                      <a:pt x="149" y="375"/>
                    </a:lnTo>
                    <a:lnTo>
                      <a:pt x="193" y="375"/>
                    </a:lnTo>
                    <a:lnTo>
                      <a:pt x="210" y="386"/>
                    </a:lnTo>
                    <a:lnTo>
                      <a:pt x="221" y="386"/>
                    </a:lnTo>
                    <a:lnTo>
                      <a:pt x="238" y="375"/>
                    </a:lnTo>
                    <a:lnTo>
                      <a:pt x="254" y="364"/>
                    </a:lnTo>
                    <a:lnTo>
                      <a:pt x="293" y="364"/>
                    </a:lnTo>
                    <a:lnTo>
                      <a:pt x="309" y="348"/>
                    </a:lnTo>
                    <a:lnTo>
                      <a:pt x="320" y="325"/>
                    </a:lnTo>
                    <a:lnTo>
                      <a:pt x="337" y="314"/>
                    </a:lnTo>
                    <a:lnTo>
                      <a:pt x="348" y="314"/>
                    </a:lnTo>
                    <a:lnTo>
                      <a:pt x="364" y="303"/>
                    </a:lnTo>
                    <a:lnTo>
                      <a:pt x="364" y="287"/>
                    </a:lnTo>
                    <a:lnTo>
                      <a:pt x="353" y="270"/>
                    </a:lnTo>
                    <a:lnTo>
                      <a:pt x="353" y="259"/>
                    </a:lnTo>
                    <a:lnTo>
                      <a:pt x="359" y="248"/>
                    </a:lnTo>
                    <a:lnTo>
                      <a:pt x="359" y="237"/>
                    </a:lnTo>
                    <a:lnTo>
                      <a:pt x="348" y="237"/>
                    </a:lnTo>
                    <a:lnTo>
                      <a:pt x="337" y="226"/>
                    </a:lnTo>
                    <a:lnTo>
                      <a:pt x="326" y="221"/>
                    </a:lnTo>
                    <a:lnTo>
                      <a:pt x="326" y="204"/>
                    </a:lnTo>
                    <a:lnTo>
                      <a:pt x="370" y="160"/>
                    </a:lnTo>
                    <a:lnTo>
                      <a:pt x="375" y="154"/>
                    </a:lnTo>
                    <a:lnTo>
                      <a:pt x="386" y="132"/>
                    </a:lnTo>
                    <a:lnTo>
                      <a:pt x="409" y="99"/>
                    </a:lnTo>
                    <a:lnTo>
                      <a:pt x="425" y="72"/>
                    </a:lnTo>
                    <a:lnTo>
                      <a:pt x="442" y="55"/>
                    </a:lnTo>
                    <a:lnTo>
                      <a:pt x="458" y="44"/>
                    </a:lnTo>
                    <a:lnTo>
                      <a:pt x="486" y="33"/>
                    </a:lnTo>
                    <a:lnTo>
                      <a:pt x="524" y="22"/>
                    </a:lnTo>
                    <a:lnTo>
                      <a:pt x="546" y="22"/>
                    </a:lnTo>
                    <a:lnTo>
                      <a:pt x="579" y="11"/>
                    </a:lnTo>
                    <a:lnTo>
                      <a:pt x="635" y="0"/>
                    </a:lnTo>
                    <a:lnTo>
                      <a:pt x="640" y="33"/>
                    </a:lnTo>
                    <a:lnTo>
                      <a:pt x="657" y="83"/>
                    </a:lnTo>
                    <a:lnTo>
                      <a:pt x="662" y="121"/>
                    </a:lnTo>
                    <a:lnTo>
                      <a:pt x="657" y="149"/>
                    </a:lnTo>
                    <a:lnTo>
                      <a:pt x="673" y="182"/>
                    </a:lnTo>
                    <a:lnTo>
                      <a:pt x="684" y="199"/>
                    </a:lnTo>
                    <a:lnTo>
                      <a:pt x="673" y="221"/>
                    </a:lnTo>
                    <a:lnTo>
                      <a:pt x="695" y="226"/>
                    </a:lnTo>
                    <a:lnTo>
                      <a:pt x="701" y="232"/>
                    </a:lnTo>
                    <a:lnTo>
                      <a:pt x="723" y="314"/>
                    </a:lnTo>
                    <a:lnTo>
                      <a:pt x="723" y="348"/>
                    </a:lnTo>
                    <a:lnTo>
                      <a:pt x="717" y="430"/>
                    </a:lnTo>
                    <a:lnTo>
                      <a:pt x="723" y="469"/>
                    </a:lnTo>
                    <a:lnTo>
                      <a:pt x="728" y="496"/>
                    </a:lnTo>
                    <a:lnTo>
                      <a:pt x="739" y="552"/>
                    </a:lnTo>
                    <a:lnTo>
                      <a:pt x="739" y="607"/>
                    </a:lnTo>
                    <a:lnTo>
                      <a:pt x="728" y="623"/>
                    </a:lnTo>
                    <a:lnTo>
                      <a:pt x="745" y="640"/>
                    </a:lnTo>
                    <a:lnTo>
                      <a:pt x="750" y="651"/>
                    </a:lnTo>
                    <a:lnTo>
                      <a:pt x="734" y="668"/>
                    </a:lnTo>
                    <a:lnTo>
                      <a:pt x="739" y="673"/>
                    </a:lnTo>
                    <a:lnTo>
                      <a:pt x="750" y="673"/>
                    </a:lnTo>
                    <a:lnTo>
                      <a:pt x="761" y="662"/>
                    </a:lnTo>
                    <a:lnTo>
                      <a:pt x="778" y="645"/>
                    </a:lnTo>
                    <a:lnTo>
                      <a:pt x="784" y="640"/>
                    </a:lnTo>
                    <a:lnTo>
                      <a:pt x="795" y="645"/>
                    </a:lnTo>
                    <a:lnTo>
                      <a:pt x="811" y="645"/>
                    </a:lnTo>
                    <a:lnTo>
                      <a:pt x="872" y="618"/>
                    </a:lnTo>
                    <a:lnTo>
                      <a:pt x="894" y="596"/>
                    </a:lnTo>
                    <a:lnTo>
                      <a:pt x="899" y="585"/>
                    </a:lnTo>
                    <a:lnTo>
                      <a:pt x="932" y="596"/>
                    </a:lnTo>
                    <a:lnTo>
                      <a:pt x="905" y="623"/>
                    </a:lnTo>
                    <a:lnTo>
                      <a:pt x="877" y="645"/>
                    </a:lnTo>
                    <a:lnTo>
                      <a:pt x="828" y="684"/>
                    </a:lnTo>
                    <a:lnTo>
                      <a:pt x="806" y="690"/>
                    </a:lnTo>
                    <a:lnTo>
                      <a:pt x="767" y="706"/>
                    </a:lnTo>
                    <a:lnTo>
                      <a:pt x="734" y="712"/>
                    </a:lnTo>
                    <a:lnTo>
                      <a:pt x="728" y="712"/>
                    </a:lnTo>
                    <a:lnTo>
                      <a:pt x="723" y="684"/>
                    </a:lnTo>
                    <a:lnTo>
                      <a:pt x="728" y="662"/>
                    </a:lnTo>
                    <a:lnTo>
                      <a:pt x="728" y="645"/>
                    </a:lnTo>
                    <a:lnTo>
                      <a:pt x="706" y="634"/>
                    </a:lnTo>
                    <a:lnTo>
                      <a:pt x="673" y="629"/>
                    </a:lnTo>
                    <a:lnTo>
                      <a:pt x="646" y="618"/>
                    </a:lnTo>
                    <a:lnTo>
                      <a:pt x="618" y="607"/>
                    </a:lnTo>
                    <a:close/>
                  </a:path>
                </a:pathLst>
              </a:custGeom>
              <a:solidFill>
                <a:srgbClr val="104C10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44" name="Freeform 20">
                <a:extLst/>
              </p:cNvPr>
              <p:cNvSpPr>
                <a:spLocks/>
              </p:cNvSpPr>
              <p:nvPr/>
            </p:nvSpPr>
            <p:spPr bwMode="auto">
              <a:xfrm>
                <a:off x="10101263" y="2154238"/>
                <a:ext cx="279400" cy="631825"/>
              </a:xfrm>
              <a:custGeom>
                <a:avLst/>
                <a:gdLst>
                  <a:gd name="T0" fmla="*/ 39 w 176"/>
                  <a:gd name="T1" fmla="*/ 0 h 398"/>
                  <a:gd name="T2" fmla="*/ 22 w 176"/>
                  <a:gd name="T3" fmla="*/ 17 h 398"/>
                  <a:gd name="T4" fmla="*/ 22 w 176"/>
                  <a:gd name="T5" fmla="*/ 39 h 398"/>
                  <a:gd name="T6" fmla="*/ 11 w 176"/>
                  <a:gd name="T7" fmla="*/ 67 h 398"/>
                  <a:gd name="T8" fmla="*/ 11 w 176"/>
                  <a:gd name="T9" fmla="*/ 78 h 398"/>
                  <a:gd name="T10" fmla="*/ 17 w 176"/>
                  <a:gd name="T11" fmla="*/ 83 h 398"/>
                  <a:gd name="T12" fmla="*/ 17 w 176"/>
                  <a:gd name="T13" fmla="*/ 105 h 398"/>
                  <a:gd name="T14" fmla="*/ 0 w 176"/>
                  <a:gd name="T15" fmla="*/ 111 h 398"/>
                  <a:gd name="T16" fmla="*/ 5 w 176"/>
                  <a:gd name="T17" fmla="*/ 133 h 398"/>
                  <a:gd name="T18" fmla="*/ 5 w 176"/>
                  <a:gd name="T19" fmla="*/ 138 h 398"/>
                  <a:gd name="T20" fmla="*/ 28 w 176"/>
                  <a:gd name="T21" fmla="*/ 144 h 398"/>
                  <a:gd name="T22" fmla="*/ 33 w 176"/>
                  <a:gd name="T23" fmla="*/ 160 h 398"/>
                  <a:gd name="T24" fmla="*/ 61 w 176"/>
                  <a:gd name="T25" fmla="*/ 177 h 398"/>
                  <a:gd name="T26" fmla="*/ 77 w 176"/>
                  <a:gd name="T27" fmla="*/ 193 h 398"/>
                  <a:gd name="T28" fmla="*/ 77 w 176"/>
                  <a:gd name="T29" fmla="*/ 199 h 398"/>
                  <a:gd name="T30" fmla="*/ 55 w 176"/>
                  <a:gd name="T31" fmla="*/ 221 h 398"/>
                  <a:gd name="T32" fmla="*/ 44 w 176"/>
                  <a:gd name="T33" fmla="*/ 238 h 398"/>
                  <a:gd name="T34" fmla="*/ 33 w 176"/>
                  <a:gd name="T35" fmla="*/ 254 h 398"/>
                  <a:gd name="T36" fmla="*/ 17 w 176"/>
                  <a:gd name="T37" fmla="*/ 265 h 398"/>
                  <a:gd name="T38" fmla="*/ 5 w 176"/>
                  <a:gd name="T39" fmla="*/ 271 h 398"/>
                  <a:gd name="T40" fmla="*/ 5 w 176"/>
                  <a:gd name="T41" fmla="*/ 282 h 398"/>
                  <a:gd name="T42" fmla="*/ 0 w 176"/>
                  <a:gd name="T43" fmla="*/ 298 h 398"/>
                  <a:gd name="T44" fmla="*/ 11 w 176"/>
                  <a:gd name="T45" fmla="*/ 315 h 398"/>
                  <a:gd name="T46" fmla="*/ 33 w 176"/>
                  <a:gd name="T47" fmla="*/ 337 h 398"/>
                  <a:gd name="T48" fmla="*/ 66 w 176"/>
                  <a:gd name="T49" fmla="*/ 353 h 398"/>
                  <a:gd name="T50" fmla="*/ 99 w 176"/>
                  <a:gd name="T51" fmla="*/ 359 h 398"/>
                  <a:gd name="T52" fmla="*/ 99 w 176"/>
                  <a:gd name="T53" fmla="*/ 370 h 398"/>
                  <a:gd name="T54" fmla="*/ 94 w 176"/>
                  <a:gd name="T55" fmla="*/ 376 h 398"/>
                  <a:gd name="T56" fmla="*/ 94 w 176"/>
                  <a:gd name="T57" fmla="*/ 398 h 398"/>
                  <a:gd name="T58" fmla="*/ 99 w 176"/>
                  <a:gd name="T59" fmla="*/ 398 h 398"/>
                  <a:gd name="T60" fmla="*/ 116 w 176"/>
                  <a:gd name="T61" fmla="*/ 381 h 398"/>
                  <a:gd name="T62" fmla="*/ 121 w 176"/>
                  <a:gd name="T63" fmla="*/ 342 h 398"/>
                  <a:gd name="T64" fmla="*/ 143 w 176"/>
                  <a:gd name="T65" fmla="*/ 315 h 398"/>
                  <a:gd name="T66" fmla="*/ 165 w 176"/>
                  <a:gd name="T67" fmla="*/ 265 h 398"/>
                  <a:gd name="T68" fmla="*/ 176 w 176"/>
                  <a:gd name="T69" fmla="*/ 227 h 398"/>
                  <a:gd name="T70" fmla="*/ 171 w 176"/>
                  <a:gd name="T71" fmla="*/ 216 h 398"/>
                  <a:gd name="T72" fmla="*/ 165 w 176"/>
                  <a:gd name="T73" fmla="*/ 149 h 398"/>
                  <a:gd name="T74" fmla="*/ 154 w 176"/>
                  <a:gd name="T75" fmla="*/ 122 h 398"/>
                  <a:gd name="T76" fmla="*/ 149 w 176"/>
                  <a:gd name="T77" fmla="*/ 127 h 398"/>
                  <a:gd name="T78" fmla="*/ 127 w 176"/>
                  <a:gd name="T79" fmla="*/ 133 h 398"/>
                  <a:gd name="T80" fmla="*/ 127 w 176"/>
                  <a:gd name="T81" fmla="*/ 127 h 398"/>
                  <a:gd name="T82" fmla="*/ 132 w 176"/>
                  <a:gd name="T83" fmla="*/ 122 h 398"/>
                  <a:gd name="T84" fmla="*/ 149 w 176"/>
                  <a:gd name="T85" fmla="*/ 105 h 398"/>
                  <a:gd name="T86" fmla="*/ 149 w 176"/>
                  <a:gd name="T87" fmla="*/ 100 h 398"/>
                  <a:gd name="T88" fmla="*/ 143 w 176"/>
                  <a:gd name="T89" fmla="*/ 72 h 398"/>
                  <a:gd name="T90" fmla="*/ 149 w 176"/>
                  <a:gd name="T91" fmla="*/ 56 h 398"/>
                  <a:gd name="T92" fmla="*/ 149 w 176"/>
                  <a:gd name="T93" fmla="*/ 39 h 398"/>
                  <a:gd name="T94" fmla="*/ 127 w 176"/>
                  <a:gd name="T95" fmla="*/ 28 h 398"/>
                  <a:gd name="T96" fmla="*/ 94 w 176"/>
                  <a:gd name="T97" fmla="*/ 22 h 398"/>
                  <a:gd name="T98" fmla="*/ 66 w 176"/>
                  <a:gd name="T99" fmla="*/ 11 h 398"/>
                  <a:gd name="T100" fmla="*/ 39 w 176"/>
                  <a:gd name="T101" fmla="*/ 0 h 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76" h="398">
                    <a:moveTo>
                      <a:pt x="39" y="0"/>
                    </a:moveTo>
                    <a:lnTo>
                      <a:pt x="22" y="17"/>
                    </a:lnTo>
                    <a:lnTo>
                      <a:pt x="22" y="39"/>
                    </a:lnTo>
                    <a:lnTo>
                      <a:pt x="11" y="67"/>
                    </a:lnTo>
                    <a:lnTo>
                      <a:pt x="11" y="78"/>
                    </a:lnTo>
                    <a:lnTo>
                      <a:pt x="17" y="83"/>
                    </a:lnTo>
                    <a:lnTo>
                      <a:pt x="17" y="105"/>
                    </a:lnTo>
                    <a:lnTo>
                      <a:pt x="0" y="111"/>
                    </a:lnTo>
                    <a:lnTo>
                      <a:pt x="5" y="133"/>
                    </a:lnTo>
                    <a:lnTo>
                      <a:pt x="5" y="138"/>
                    </a:lnTo>
                    <a:lnTo>
                      <a:pt x="28" y="144"/>
                    </a:lnTo>
                    <a:lnTo>
                      <a:pt x="33" y="160"/>
                    </a:lnTo>
                    <a:lnTo>
                      <a:pt x="61" y="177"/>
                    </a:lnTo>
                    <a:lnTo>
                      <a:pt x="77" y="193"/>
                    </a:lnTo>
                    <a:lnTo>
                      <a:pt x="77" y="199"/>
                    </a:lnTo>
                    <a:lnTo>
                      <a:pt x="55" y="221"/>
                    </a:lnTo>
                    <a:lnTo>
                      <a:pt x="44" y="238"/>
                    </a:lnTo>
                    <a:lnTo>
                      <a:pt x="33" y="254"/>
                    </a:lnTo>
                    <a:lnTo>
                      <a:pt x="17" y="265"/>
                    </a:lnTo>
                    <a:lnTo>
                      <a:pt x="5" y="271"/>
                    </a:lnTo>
                    <a:lnTo>
                      <a:pt x="5" y="282"/>
                    </a:lnTo>
                    <a:lnTo>
                      <a:pt x="0" y="298"/>
                    </a:lnTo>
                    <a:lnTo>
                      <a:pt x="11" y="315"/>
                    </a:lnTo>
                    <a:lnTo>
                      <a:pt x="33" y="337"/>
                    </a:lnTo>
                    <a:lnTo>
                      <a:pt x="66" y="353"/>
                    </a:lnTo>
                    <a:lnTo>
                      <a:pt x="99" y="359"/>
                    </a:lnTo>
                    <a:lnTo>
                      <a:pt x="99" y="370"/>
                    </a:lnTo>
                    <a:lnTo>
                      <a:pt x="94" y="376"/>
                    </a:lnTo>
                    <a:lnTo>
                      <a:pt x="94" y="398"/>
                    </a:lnTo>
                    <a:lnTo>
                      <a:pt x="99" y="398"/>
                    </a:lnTo>
                    <a:lnTo>
                      <a:pt x="116" y="381"/>
                    </a:lnTo>
                    <a:lnTo>
                      <a:pt x="121" y="342"/>
                    </a:lnTo>
                    <a:lnTo>
                      <a:pt x="143" y="315"/>
                    </a:lnTo>
                    <a:lnTo>
                      <a:pt x="165" y="265"/>
                    </a:lnTo>
                    <a:lnTo>
                      <a:pt x="176" y="227"/>
                    </a:lnTo>
                    <a:lnTo>
                      <a:pt x="171" y="216"/>
                    </a:lnTo>
                    <a:lnTo>
                      <a:pt x="165" y="149"/>
                    </a:lnTo>
                    <a:lnTo>
                      <a:pt x="154" y="122"/>
                    </a:lnTo>
                    <a:lnTo>
                      <a:pt x="149" y="127"/>
                    </a:lnTo>
                    <a:lnTo>
                      <a:pt x="127" y="133"/>
                    </a:lnTo>
                    <a:lnTo>
                      <a:pt x="127" y="127"/>
                    </a:lnTo>
                    <a:lnTo>
                      <a:pt x="132" y="122"/>
                    </a:lnTo>
                    <a:lnTo>
                      <a:pt x="149" y="105"/>
                    </a:lnTo>
                    <a:lnTo>
                      <a:pt x="149" y="100"/>
                    </a:lnTo>
                    <a:lnTo>
                      <a:pt x="143" y="72"/>
                    </a:lnTo>
                    <a:lnTo>
                      <a:pt x="149" y="56"/>
                    </a:lnTo>
                    <a:lnTo>
                      <a:pt x="149" y="39"/>
                    </a:lnTo>
                    <a:lnTo>
                      <a:pt x="127" y="28"/>
                    </a:lnTo>
                    <a:lnTo>
                      <a:pt x="94" y="22"/>
                    </a:lnTo>
                    <a:lnTo>
                      <a:pt x="66" y="11"/>
                    </a:lnTo>
                    <a:lnTo>
                      <a:pt x="39" y="0"/>
                    </a:lnTo>
                    <a:close/>
                  </a:path>
                </a:pathLst>
              </a:custGeom>
              <a:solidFill>
                <a:srgbClr val="104C10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45" name="Freeform 21">
                <a:extLst/>
              </p:cNvPr>
              <p:cNvSpPr>
                <a:spLocks/>
              </p:cNvSpPr>
              <p:nvPr/>
            </p:nvSpPr>
            <p:spPr bwMode="auto">
              <a:xfrm>
                <a:off x="9050338" y="2024063"/>
                <a:ext cx="1155700" cy="752475"/>
              </a:xfrm>
              <a:custGeom>
                <a:avLst/>
                <a:gdLst>
                  <a:gd name="T0" fmla="*/ 656 w 728"/>
                  <a:gd name="T1" fmla="*/ 347 h 474"/>
                  <a:gd name="T2" fmla="*/ 667 w 728"/>
                  <a:gd name="T3" fmla="*/ 342 h 474"/>
                  <a:gd name="T4" fmla="*/ 684 w 728"/>
                  <a:gd name="T5" fmla="*/ 342 h 474"/>
                  <a:gd name="T6" fmla="*/ 695 w 728"/>
                  <a:gd name="T7" fmla="*/ 320 h 474"/>
                  <a:gd name="T8" fmla="*/ 706 w 728"/>
                  <a:gd name="T9" fmla="*/ 303 h 474"/>
                  <a:gd name="T10" fmla="*/ 728 w 728"/>
                  <a:gd name="T11" fmla="*/ 281 h 474"/>
                  <a:gd name="T12" fmla="*/ 728 w 728"/>
                  <a:gd name="T13" fmla="*/ 275 h 474"/>
                  <a:gd name="T14" fmla="*/ 712 w 728"/>
                  <a:gd name="T15" fmla="*/ 264 h 474"/>
                  <a:gd name="T16" fmla="*/ 684 w 728"/>
                  <a:gd name="T17" fmla="*/ 242 h 474"/>
                  <a:gd name="T18" fmla="*/ 679 w 728"/>
                  <a:gd name="T19" fmla="*/ 226 h 474"/>
                  <a:gd name="T20" fmla="*/ 656 w 728"/>
                  <a:gd name="T21" fmla="*/ 220 h 474"/>
                  <a:gd name="T22" fmla="*/ 656 w 728"/>
                  <a:gd name="T23" fmla="*/ 215 h 474"/>
                  <a:gd name="T24" fmla="*/ 651 w 728"/>
                  <a:gd name="T25" fmla="*/ 193 h 474"/>
                  <a:gd name="T26" fmla="*/ 667 w 728"/>
                  <a:gd name="T27" fmla="*/ 187 h 474"/>
                  <a:gd name="T28" fmla="*/ 667 w 728"/>
                  <a:gd name="T29" fmla="*/ 171 h 474"/>
                  <a:gd name="T30" fmla="*/ 656 w 728"/>
                  <a:gd name="T31" fmla="*/ 160 h 474"/>
                  <a:gd name="T32" fmla="*/ 662 w 728"/>
                  <a:gd name="T33" fmla="*/ 149 h 474"/>
                  <a:gd name="T34" fmla="*/ 673 w 728"/>
                  <a:gd name="T35" fmla="*/ 126 h 474"/>
                  <a:gd name="T36" fmla="*/ 673 w 728"/>
                  <a:gd name="T37" fmla="*/ 99 h 474"/>
                  <a:gd name="T38" fmla="*/ 690 w 728"/>
                  <a:gd name="T39" fmla="*/ 82 h 474"/>
                  <a:gd name="T40" fmla="*/ 695 w 728"/>
                  <a:gd name="T41" fmla="*/ 77 h 474"/>
                  <a:gd name="T42" fmla="*/ 673 w 728"/>
                  <a:gd name="T43" fmla="*/ 77 h 474"/>
                  <a:gd name="T44" fmla="*/ 656 w 728"/>
                  <a:gd name="T45" fmla="*/ 60 h 474"/>
                  <a:gd name="T46" fmla="*/ 640 w 728"/>
                  <a:gd name="T47" fmla="*/ 22 h 474"/>
                  <a:gd name="T48" fmla="*/ 618 w 728"/>
                  <a:gd name="T49" fmla="*/ 16 h 474"/>
                  <a:gd name="T50" fmla="*/ 601 w 728"/>
                  <a:gd name="T51" fmla="*/ 0 h 474"/>
                  <a:gd name="T52" fmla="*/ 463 w 728"/>
                  <a:gd name="T53" fmla="*/ 27 h 474"/>
                  <a:gd name="T54" fmla="*/ 149 w 728"/>
                  <a:gd name="T55" fmla="*/ 93 h 474"/>
                  <a:gd name="T56" fmla="*/ 83 w 728"/>
                  <a:gd name="T57" fmla="*/ 104 h 474"/>
                  <a:gd name="T58" fmla="*/ 77 w 728"/>
                  <a:gd name="T59" fmla="*/ 49 h 474"/>
                  <a:gd name="T60" fmla="*/ 39 w 728"/>
                  <a:gd name="T61" fmla="*/ 93 h 474"/>
                  <a:gd name="T62" fmla="*/ 28 w 728"/>
                  <a:gd name="T63" fmla="*/ 93 h 474"/>
                  <a:gd name="T64" fmla="*/ 0 w 728"/>
                  <a:gd name="T65" fmla="*/ 115 h 474"/>
                  <a:gd name="T66" fmla="*/ 17 w 728"/>
                  <a:gd name="T67" fmla="*/ 259 h 474"/>
                  <a:gd name="T68" fmla="*/ 39 w 728"/>
                  <a:gd name="T69" fmla="*/ 331 h 474"/>
                  <a:gd name="T70" fmla="*/ 66 w 728"/>
                  <a:gd name="T71" fmla="*/ 474 h 474"/>
                  <a:gd name="T72" fmla="*/ 88 w 728"/>
                  <a:gd name="T73" fmla="*/ 469 h 474"/>
                  <a:gd name="T74" fmla="*/ 177 w 728"/>
                  <a:gd name="T75" fmla="*/ 458 h 474"/>
                  <a:gd name="T76" fmla="*/ 452 w 728"/>
                  <a:gd name="T77" fmla="*/ 402 h 474"/>
                  <a:gd name="T78" fmla="*/ 563 w 728"/>
                  <a:gd name="T79" fmla="*/ 380 h 474"/>
                  <a:gd name="T80" fmla="*/ 623 w 728"/>
                  <a:gd name="T81" fmla="*/ 369 h 474"/>
                  <a:gd name="T82" fmla="*/ 629 w 728"/>
                  <a:gd name="T83" fmla="*/ 364 h 474"/>
                  <a:gd name="T84" fmla="*/ 640 w 728"/>
                  <a:gd name="T85" fmla="*/ 353 h 474"/>
                  <a:gd name="T86" fmla="*/ 656 w 728"/>
                  <a:gd name="T87" fmla="*/ 347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728" h="474">
                    <a:moveTo>
                      <a:pt x="656" y="347"/>
                    </a:moveTo>
                    <a:lnTo>
                      <a:pt x="667" y="342"/>
                    </a:lnTo>
                    <a:lnTo>
                      <a:pt x="684" y="342"/>
                    </a:lnTo>
                    <a:lnTo>
                      <a:pt x="695" y="320"/>
                    </a:lnTo>
                    <a:lnTo>
                      <a:pt x="706" y="303"/>
                    </a:lnTo>
                    <a:lnTo>
                      <a:pt x="728" y="281"/>
                    </a:lnTo>
                    <a:lnTo>
                      <a:pt x="728" y="275"/>
                    </a:lnTo>
                    <a:lnTo>
                      <a:pt x="712" y="264"/>
                    </a:lnTo>
                    <a:lnTo>
                      <a:pt x="684" y="242"/>
                    </a:lnTo>
                    <a:lnTo>
                      <a:pt x="679" y="226"/>
                    </a:lnTo>
                    <a:lnTo>
                      <a:pt x="656" y="220"/>
                    </a:lnTo>
                    <a:lnTo>
                      <a:pt x="656" y="215"/>
                    </a:lnTo>
                    <a:lnTo>
                      <a:pt x="651" y="193"/>
                    </a:lnTo>
                    <a:lnTo>
                      <a:pt x="667" y="187"/>
                    </a:lnTo>
                    <a:lnTo>
                      <a:pt x="667" y="171"/>
                    </a:lnTo>
                    <a:lnTo>
                      <a:pt x="656" y="160"/>
                    </a:lnTo>
                    <a:lnTo>
                      <a:pt x="662" y="149"/>
                    </a:lnTo>
                    <a:lnTo>
                      <a:pt x="673" y="126"/>
                    </a:lnTo>
                    <a:lnTo>
                      <a:pt x="673" y="99"/>
                    </a:lnTo>
                    <a:lnTo>
                      <a:pt x="690" y="82"/>
                    </a:lnTo>
                    <a:lnTo>
                      <a:pt x="695" y="77"/>
                    </a:lnTo>
                    <a:lnTo>
                      <a:pt x="673" y="77"/>
                    </a:lnTo>
                    <a:lnTo>
                      <a:pt x="656" y="60"/>
                    </a:lnTo>
                    <a:lnTo>
                      <a:pt x="640" y="22"/>
                    </a:lnTo>
                    <a:lnTo>
                      <a:pt x="618" y="16"/>
                    </a:lnTo>
                    <a:lnTo>
                      <a:pt x="601" y="0"/>
                    </a:lnTo>
                    <a:lnTo>
                      <a:pt x="463" y="27"/>
                    </a:lnTo>
                    <a:lnTo>
                      <a:pt x="149" y="93"/>
                    </a:lnTo>
                    <a:lnTo>
                      <a:pt x="83" y="104"/>
                    </a:lnTo>
                    <a:lnTo>
                      <a:pt x="77" y="49"/>
                    </a:lnTo>
                    <a:lnTo>
                      <a:pt x="39" y="93"/>
                    </a:lnTo>
                    <a:lnTo>
                      <a:pt x="28" y="93"/>
                    </a:lnTo>
                    <a:lnTo>
                      <a:pt x="0" y="115"/>
                    </a:lnTo>
                    <a:lnTo>
                      <a:pt x="17" y="259"/>
                    </a:lnTo>
                    <a:lnTo>
                      <a:pt x="39" y="331"/>
                    </a:lnTo>
                    <a:lnTo>
                      <a:pt x="66" y="474"/>
                    </a:lnTo>
                    <a:lnTo>
                      <a:pt x="88" y="469"/>
                    </a:lnTo>
                    <a:lnTo>
                      <a:pt x="177" y="458"/>
                    </a:lnTo>
                    <a:lnTo>
                      <a:pt x="452" y="402"/>
                    </a:lnTo>
                    <a:lnTo>
                      <a:pt x="563" y="380"/>
                    </a:lnTo>
                    <a:lnTo>
                      <a:pt x="623" y="369"/>
                    </a:lnTo>
                    <a:lnTo>
                      <a:pt x="629" y="364"/>
                    </a:lnTo>
                    <a:lnTo>
                      <a:pt x="640" y="353"/>
                    </a:lnTo>
                    <a:lnTo>
                      <a:pt x="656" y="347"/>
                    </a:lnTo>
                    <a:close/>
                  </a:path>
                </a:pathLst>
              </a:custGeom>
              <a:solidFill>
                <a:srgbClr val="104C10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46" name="Freeform 22">
                <a:extLst/>
              </p:cNvPr>
              <p:cNvSpPr>
                <a:spLocks/>
              </p:cNvSpPr>
              <p:nvPr/>
            </p:nvSpPr>
            <p:spPr bwMode="auto">
              <a:xfrm>
                <a:off x="10048875" y="2584450"/>
                <a:ext cx="219075" cy="341313"/>
              </a:xfrm>
              <a:custGeom>
                <a:avLst/>
                <a:gdLst>
                  <a:gd name="T0" fmla="*/ 27 w 138"/>
                  <a:gd name="T1" fmla="*/ 27 h 215"/>
                  <a:gd name="T2" fmla="*/ 33 w 138"/>
                  <a:gd name="T3" fmla="*/ 11 h 215"/>
                  <a:gd name="T4" fmla="*/ 33 w 138"/>
                  <a:gd name="T5" fmla="*/ 0 h 215"/>
                  <a:gd name="T6" fmla="*/ 27 w 138"/>
                  <a:gd name="T7" fmla="*/ 0 h 215"/>
                  <a:gd name="T8" fmla="*/ 11 w 138"/>
                  <a:gd name="T9" fmla="*/ 11 h 215"/>
                  <a:gd name="T10" fmla="*/ 0 w 138"/>
                  <a:gd name="T11" fmla="*/ 22 h 215"/>
                  <a:gd name="T12" fmla="*/ 11 w 138"/>
                  <a:gd name="T13" fmla="*/ 55 h 215"/>
                  <a:gd name="T14" fmla="*/ 27 w 138"/>
                  <a:gd name="T15" fmla="*/ 93 h 215"/>
                  <a:gd name="T16" fmla="*/ 44 w 138"/>
                  <a:gd name="T17" fmla="*/ 165 h 215"/>
                  <a:gd name="T18" fmla="*/ 55 w 138"/>
                  <a:gd name="T19" fmla="*/ 215 h 215"/>
                  <a:gd name="T20" fmla="*/ 88 w 138"/>
                  <a:gd name="T21" fmla="*/ 209 h 215"/>
                  <a:gd name="T22" fmla="*/ 138 w 138"/>
                  <a:gd name="T23" fmla="*/ 204 h 215"/>
                  <a:gd name="T24" fmla="*/ 121 w 138"/>
                  <a:gd name="T25" fmla="*/ 149 h 215"/>
                  <a:gd name="T26" fmla="*/ 110 w 138"/>
                  <a:gd name="T27" fmla="*/ 154 h 215"/>
                  <a:gd name="T28" fmla="*/ 88 w 138"/>
                  <a:gd name="T29" fmla="*/ 132 h 215"/>
                  <a:gd name="T30" fmla="*/ 72 w 138"/>
                  <a:gd name="T31" fmla="*/ 99 h 215"/>
                  <a:gd name="T32" fmla="*/ 61 w 138"/>
                  <a:gd name="T33" fmla="*/ 71 h 215"/>
                  <a:gd name="T34" fmla="*/ 44 w 138"/>
                  <a:gd name="T35" fmla="*/ 66 h 215"/>
                  <a:gd name="T36" fmla="*/ 27 w 138"/>
                  <a:gd name="T37" fmla="*/ 38 h 215"/>
                  <a:gd name="T38" fmla="*/ 27 w 138"/>
                  <a:gd name="T39" fmla="*/ 27 h 2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38" h="215">
                    <a:moveTo>
                      <a:pt x="27" y="27"/>
                    </a:moveTo>
                    <a:lnTo>
                      <a:pt x="33" y="11"/>
                    </a:lnTo>
                    <a:lnTo>
                      <a:pt x="33" y="0"/>
                    </a:lnTo>
                    <a:lnTo>
                      <a:pt x="27" y="0"/>
                    </a:lnTo>
                    <a:lnTo>
                      <a:pt x="11" y="11"/>
                    </a:lnTo>
                    <a:lnTo>
                      <a:pt x="0" y="22"/>
                    </a:lnTo>
                    <a:lnTo>
                      <a:pt x="11" y="55"/>
                    </a:lnTo>
                    <a:lnTo>
                      <a:pt x="27" y="93"/>
                    </a:lnTo>
                    <a:lnTo>
                      <a:pt x="44" y="165"/>
                    </a:lnTo>
                    <a:lnTo>
                      <a:pt x="55" y="215"/>
                    </a:lnTo>
                    <a:lnTo>
                      <a:pt x="88" y="209"/>
                    </a:lnTo>
                    <a:lnTo>
                      <a:pt x="138" y="204"/>
                    </a:lnTo>
                    <a:lnTo>
                      <a:pt x="121" y="149"/>
                    </a:lnTo>
                    <a:lnTo>
                      <a:pt x="110" y="154"/>
                    </a:lnTo>
                    <a:lnTo>
                      <a:pt x="88" y="132"/>
                    </a:lnTo>
                    <a:lnTo>
                      <a:pt x="72" y="99"/>
                    </a:lnTo>
                    <a:lnTo>
                      <a:pt x="61" y="71"/>
                    </a:lnTo>
                    <a:lnTo>
                      <a:pt x="44" y="66"/>
                    </a:lnTo>
                    <a:lnTo>
                      <a:pt x="27" y="38"/>
                    </a:lnTo>
                    <a:lnTo>
                      <a:pt x="27" y="27"/>
                    </a:lnTo>
                    <a:close/>
                  </a:path>
                </a:pathLst>
              </a:custGeom>
              <a:solidFill>
                <a:srgbClr val="104C10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47" name="Freeform 23">
                <a:extLst/>
              </p:cNvPr>
              <p:cNvSpPr>
                <a:spLocks noEditPoints="1"/>
              </p:cNvSpPr>
              <p:nvPr/>
            </p:nvSpPr>
            <p:spPr bwMode="auto">
              <a:xfrm>
                <a:off x="9339263" y="2619374"/>
                <a:ext cx="928688" cy="473075"/>
              </a:xfrm>
              <a:custGeom>
                <a:avLst/>
                <a:gdLst>
                  <a:gd name="T0" fmla="*/ 98 w 106"/>
                  <a:gd name="T1" fmla="*/ 35 h 54"/>
                  <a:gd name="T2" fmla="*/ 88 w 106"/>
                  <a:gd name="T3" fmla="*/ 26 h 54"/>
                  <a:gd name="T4" fmla="*/ 82 w 106"/>
                  <a:gd name="T5" fmla="*/ 6 h 54"/>
                  <a:gd name="T6" fmla="*/ 70 w 106"/>
                  <a:gd name="T7" fmla="*/ 2 h 54"/>
                  <a:gd name="T8" fmla="*/ 0 w 106"/>
                  <a:gd name="T9" fmla="*/ 16 h 54"/>
                  <a:gd name="T10" fmla="*/ 3 w 106"/>
                  <a:gd name="T11" fmla="*/ 30 h 54"/>
                  <a:gd name="T12" fmla="*/ 6 w 106"/>
                  <a:gd name="T13" fmla="*/ 26 h 54"/>
                  <a:gd name="T14" fmla="*/ 13 w 106"/>
                  <a:gd name="T15" fmla="*/ 22 h 54"/>
                  <a:gd name="T16" fmla="*/ 17 w 106"/>
                  <a:gd name="T17" fmla="*/ 17 h 54"/>
                  <a:gd name="T18" fmla="*/ 22 w 106"/>
                  <a:gd name="T19" fmla="*/ 17 h 54"/>
                  <a:gd name="T20" fmla="*/ 29 w 106"/>
                  <a:gd name="T21" fmla="*/ 12 h 54"/>
                  <a:gd name="T22" fmla="*/ 33 w 106"/>
                  <a:gd name="T23" fmla="*/ 13 h 54"/>
                  <a:gd name="T24" fmla="*/ 40 w 106"/>
                  <a:gd name="T25" fmla="*/ 18 h 54"/>
                  <a:gd name="T26" fmla="*/ 47 w 106"/>
                  <a:gd name="T27" fmla="*/ 22 h 54"/>
                  <a:gd name="T28" fmla="*/ 54 w 106"/>
                  <a:gd name="T29" fmla="*/ 28 h 54"/>
                  <a:gd name="T30" fmla="*/ 58 w 106"/>
                  <a:gd name="T31" fmla="*/ 26 h 54"/>
                  <a:gd name="T32" fmla="*/ 60 w 106"/>
                  <a:gd name="T33" fmla="*/ 31 h 54"/>
                  <a:gd name="T34" fmla="*/ 56 w 106"/>
                  <a:gd name="T35" fmla="*/ 40 h 54"/>
                  <a:gd name="T36" fmla="*/ 57 w 106"/>
                  <a:gd name="T37" fmla="*/ 45 h 54"/>
                  <a:gd name="T38" fmla="*/ 70 w 106"/>
                  <a:gd name="T39" fmla="*/ 47 h 54"/>
                  <a:gd name="T40" fmla="*/ 77 w 106"/>
                  <a:gd name="T41" fmla="*/ 49 h 54"/>
                  <a:gd name="T42" fmla="*/ 76 w 106"/>
                  <a:gd name="T43" fmla="*/ 43 h 54"/>
                  <a:gd name="T44" fmla="*/ 73 w 106"/>
                  <a:gd name="T45" fmla="*/ 38 h 54"/>
                  <a:gd name="T46" fmla="*/ 72 w 106"/>
                  <a:gd name="T47" fmla="*/ 24 h 54"/>
                  <a:gd name="T48" fmla="*/ 70 w 106"/>
                  <a:gd name="T49" fmla="*/ 19 h 54"/>
                  <a:gd name="T50" fmla="*/ 72 w 106"/>
                  <a:gd name="T51" fmla="*/ 13 h 54"/>
                  <a:gd name="T52" fmla="*/ 77 w 106"/>
                  <a:gd name="T53" fmla="*/ 9 h 54"/>
                  <a:gd name="T54" fmla="*/ 76 w 106"/>
                  <a:gd name="T55" fmla="*/ 13 h 54"/>
                  <a:gd name="T56" fmla="*/ 75 w 106"/>
                  <a:gd name="T57" fmla="*/ 19 h 54"/>
                  <a:gd name="T58" fmla="*/ 78 w 106"/>
                  <a:gd name="T59" fmla="*/ 27 h 54"/>
                  <a:gd name="T60" fmla="*/ 75 w 106"/>
                  <a:gd name="T61" fmla="*/ 33 h 54"/>
                  <a:gd name="T62" fmla="*/ 78 w 106"/>
                  <a:gd name="T63" fmla="*/ 30 h 54"/>
                  <a:gd name="T64" fmla="*/ 78 w 106"/>
                  <a:gd name="T65" fmla="*/ 34 h 54"/>
                  <a:gd name="T66" fmla="*/ 81 w 106"/>
                  <a:gd name="T67" fmla="*/ 43 h 54"/>
                  <a:gd name="T68" fmla="*/ 88 w 106"/>
                  <a:gd name="T69" fmla="*/ 43 h 54"/>
                  <a:gd name="T70" fmla="*/ 94 w 106"/>
                  <a:gd name="T71" fmla="*/ 49 h 54"/>
                  <a:gd name="T72" fmla="*/ 106 w 106"/>
                  <a:gd name="T73" fmla="*/ 40 h 54"/>
                  <a:gd name="T74" fmla="*/ 84 w 106"/>
                  <a:gd name="T75" fmla="*/ 46 h 54"/>
                  <a:gd name="T76" fmla="*/ 85 w 106"/>
                  <a:gd name="T77" fmla="*/ 51 h 54"/>
                  <a:gd name="T78" fmla="*/ 88 w 106"/>
                  <a:gd name="T79" fmla="*/ 52 h 54"/>
                  <a:gd name="T80" fmla="*/ 86 w 106"/>
                  <a:gd name="T81" fmla="*/ 45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06" h="54">
                    <a:moveTo>
                      <a:pt x="106" y="34"/>
                    </a:moveTo>
                    <a:cubicBezTo>
                      <a:pt x="98" y="35"/>
                      <a:pt x="98" y="35"/>
                      <a:pt x="98" y="35"/>
                    </a:cubicBezTo>
                    <a:cubicBezTo>
                      <a:pt x="90" y="36"/>
                      <a:pt x="90" y="36"/>
                      <a:pt x="90" y="36"/>
                    </a:cubicBezTo>
                    <a:cubicBezTo>
                      <a:pt x="88" y="26"/>
                      <a:pt x="88" y="26"/>
                      <a:pt x="88" y="26"/>
                    </a:cubicBezTo>
                    <a:cubicBezTo>
                      <a:pt x="85" y="13"/>
                      <a:pt x="85" y="13"/>
                      <a:pt x="85" y="13"/>
                    </a:cubicBezTo>
                    <a:cubicBezTo>
                      <a:pt x="82" y="6"/>
                      <a:pt x="82" y="6"/>
                      <a:pt x="82" y="6"/>
                    </a:cubicBezTo>
                    <a:cubicBezTo>
                      <a:pt x="80" y="0"/>
                      <a:pt x="80" y="0"/>
                      <a:pt x="80" y="0"/>
                    </a:cubicBezTo>
                    <a:cubicBezTo>
                      <a:pt x="70" y="2"/>
                      <a:pt x="70" y="2"/>
                      <a:pt x="70" y="2"/>
                    </a:cubicBezTo>
                    <a:cubicBezTo>
                      <a:pt x="50" y="6"/>
                      <a:pt x="50" y="6"/>
                      <a:pt x="50" y="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2" y="23"/>
                      <a:pt x="2" y="23"/>
                      <a:pt x="2" y="23"/>
                    </a:cubicBezTo>
                    <a:cubicBezTo>
                      <a:pt x="3" y="30"/>
                      <a:pt x="3" y="30"/>
                      <a:pt x="3" y="30"/>
                    </a:cubicBezTo>
                    <a:cubicBezTo>
                      <a:pt x="3" y="30"/>
                      <a:pt x="3" y="30"/>
                      <a:pt x="3" y="30"/>
                    </a:cubicBezTo>
                    <a:cubicBezTo>
                      <a:pt x="6" y="26"/>
                      <a:pt x="6" y="26"/>
                      <a:pt x="6" y="26"/>
                    </a:cubicBezTo>
                    <a:cubicBezTo>
                      <a:pt x="9" y="23"/>
                      <a:pt x="9" y="23"/>
                      <a:pt x="9" y="23"/>
                    </a:cubicBezTo>
                    <a:cubicBezTo>
                      <a:pt x="13" y="22"/>
                      <a:pt x="13" y="22"/>
                      <a:pt x="13" y="22"/>
                    </a:cubicBezTo>
                    <a:cubicBezTo>
                      <a:pt x="14" y="20"/>
                      <a:pt x="14" y="20"/>
                      <a:pt x="14" y="20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22" y="17"/>
                      <a:pt x="22" y="17"/>
                      <a:pt x="22" y="17"/>
                    </a:cubicBezTo>
                    <a:cubicBezTo>
                      <a:pt x="26" y="14"/>
                      <a:pt x="26" y="14"/>
                      <a:pt x="26" y="14"/>
                    </a:cubicBezTo>
                    <a:cubicBezTo>
                      <a:pt x="29" y="12"/>
                      <a:pt x="29" y="12"/>
                      <a:pt x="29" y="12"/>
                    </a:cubicBezTo>
                    <a:cubicBezTo>
                      <a:pt x="31" y="12"/>
                      <a:pt x="31" y="12"/>
                      <a:pt x="31" y="12"/>
                    </a:cubicBezTo>
                    <a:cubicBezTo>
                      <a:pt x="33" y="13"/>
                      <a:pt x="33" y="13"/>
                      <a:pt x="33" y="13"/>
                    </a:cubicBezTo>
                    <a:cubicBezTo>
                      <a:pt x="37" y="15"/>
                      <a:pt x="37" y="15"/>
                      <a:pt x="37" y="15"/>
                    </a:cubicBezTo>
                    <a:cubicBezTo>
                      <a:pt x="40" y="18"/>
                      <a:pt x="40" y="18"/>
                      <a:pt x="40" y="18"/>
                    </a:cubicBezTo>
                    <a:cubicBezTo>
                      <a:pt x="41" y="20"/>
                      <a:pt x="41" y="20"/>
                      <a:pt x="41" y="20"/>
                    </a:cubicBezTo>
                    <a:cubicBezTo>
                      <a:pt x="47" y="22"/>
                      <a:pt x="47" y="22"/>
                      <a:pt x="47" y="22"/>
                    </a:cubicBezTo>
                    <a:cubicBezTo>
                      <a:pt x="47" y="26"/>
                      <a:pt x="47" y="26"/>
                      <a:pt x="47" y="26"/>
                    </a:cubicBezTo>
                    <a:cubicBezTo>
                      <a:pt x="54" y="28"/>
                      <a:pt x="54" y="28"/>
                      <a:pt x="54" y="28"/>
                    </a:cubicBezTo>
                    <a:cubicBezTo>
                      <a:pt x="56" y="28"/>
                      <a:pt x="56" y="28"/>
                      <a:pt x="56" y="28"/>
                    </a:cubicBezTo>
                    <a:cubicBezTo>
                      <a:pt x="58" y="26"/>
                      <a:pt x="58" y="26"/>
                      <a:pt x="58" y="26"/>
                    </a:cubicBezTo>
                    <a:cubicBezTo>
                      <a:pt x="61" y="28"/>
                      <a:pt x="61" y="28"/>
                      <a:pt x="61" y="28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59" y="37"/>
                      <a:pt x="59" y="37"/>
                      <a:pt x="59" y="37"/>
                    </a:cubicBezTo>
                    <a:cubicBezTo>
                      <a:pt x="56" y="40"/>
                      <a:pt x="56" y="40"/>
                      <a:pt x="56" y="40"/>
                    </a:cubicBezTo>
                    <a:cubicBezTo>
                      <a:pt x="56" y="43"/>
                      <a:pt x="56" y="43"/>
                      <a:pt x="56" y="43"/>
                    </a:cubicBezTo>
                    <a:cubicBezTo>
                      <a:pt x="57" y="45"/>
                      <a:pt x="57" y="45"/>
                      <a:pt x="57" y="45"/>
                    </a:cubicBezTo>
                    <a:cubicBezTo>
                      <a:pt x="64" y="47"/>
                      <a:pt x="64" y="47"/>
                      <a:pt x="64" y="47"/>
                    </a:cubicBezTo>
                    <a:cubicBezTo>
                      <a:pt x="70" y="47"/>
                      <a:pt x="70" y="47"/>
                      <a:pt x="70" y="47"/>
                    </a:cubicBezTo>
                    <a:cubicBezTo>
                      <a:pt x="74" y="48"/>
                      <a:pt x="74" y="48"/>
                      <a:pt x="74" y="48"/>
                    </a:cubicBezTo>
                    <a:cubicBezTo>
                      <a:pt x="77" y="49"/>
                      <a:pt x="77" y="49"/>
                      <a:pt x="77" y="49"/>
                    </a:cubicBezTo>
                    <a:cubicBezTo>
                      <a:pt x="78" y="46"/>
                      <a:pt x="78" y="46"/>
                      <a:pt x="78" y="46"/>
                    </a:cubicBezTo>
                    <a:cubicBezTo>
                      <a:pt x="76" y="43"/>
                      <a:pt x="76" y="43"/>
                      <a:pt x="76" y="43"/>
                    </a:cubicBezTo>
                    <a:cubicBezTo>
                      <a:pt x="76" y="41"/>
                      <a:pt x="76" y="41"/>
                      <a:pt x="76" y="41"/>
                    </a:cubicBezTo>
                    <a:cubicBezTo>
                      <a:pt x="73" y="38"/>
                      <a:pt x="73" y="38"/>
                      <a:pt x="73" y="38"/>
                    </a:cubicBezTo>
                    <a:cubicBezTo>
                      <a:pt x="70" y="31"/>
                      <a:pt x="70" y="31"/>
                      <a:pt x="70" y="31"/>
                    </a:cubicBezTo>
                    <a:cubicBezTo>
                      <a:pt x="72" y="24"/>
                      <a:pt x="72" y="24"/>
                      <a:pt x="72" y="24"/>
                    </a:cubicBezTo>
                    <a:cubicBezTo>
                      <a:pt x="71" y="21"/>
                      <a:pt x="71" y="21"/>
                      <a:pt x="71" y="21"/>
                    </a:cubicBezTo>
                    <a:cubicBezTo>
                      <a:pt x="70" y="19"/>
                      <a:pt x="70" y="19"/>
                      <a:pt x="70" y="19"/>
                    </a:cubicBezTo>
                    <a:cubicBezTo>
                      <a:pt x="70" y="19"/>
                      <a:pt x="72" y="17"/>
                      <a:pt x="72" y="16"/>
                    </a:cubicBezTo>
                    <a:cubicBezTo>
                      <a:pt x="72" y="15"/>
                      <a:pt x="72" y="13"/>
                      <a:pt x="72" y="13"/>
                    </a:cubicBezTo>
                    <a:cubicBezTo>
                      <a:pt x="75" y="12"/>
                      <a:pt x="75" y="12"/>
                      <a:pt x="75" y="12"/>
                    </a:cubicBezTo>
                    <a:cubicBezTo>
                      <a:pt x="77" y="9"/>
                      <a:pt x="77" y="9"/>
                      <a:pt x="77" y="9"/>
                    </a:cubicBezTo>
                    <a:cubicBezTo>
                      <a:pt x="78" y="11"/>
                      <a:pt x="78" y="11"/>
                      <a:pt x="78" y="11"/>
                    </a:cubicBezTo>
                    <a:cubicBezTo>
                      <a:pt x="76" y="13"/>
                      <a:pt x="76" y="13"/>
                      <a:pt x="76" y="13"/>
                    </a:cubicBezTo>
                    <a:cubicBezTo>
                      <a:pt x="74" y="18"/>
                      <a:pt x="74" y="18"/>
                      <a:pt x="74" y="18"/>
                    </a:cubicBezTo>
                    <a:cubicBezTo>
                      <a:pt x="75" y="19"/>
                      <a:pt x="75" y="19"/>
                      <a:pt x="75" y="19"/>
                    </a:cubicBezTo>
                    <a:cubicBezTo>
                      <a:pt x="77" y="20"/>
                      <a:pt x="77" y="20"/>
                      <a:pt x="77" y="20"/>
                    </a:cubicBezTo>
                    <a:cubicBezTo>
                      <a:pt x="78" y="27"/>
                      <a:pt x="78" y="27"/>
                      <a:pt x="78" y="27"/>
                    </a:cubicBezTo>
                    <a:cubicBezTo>
                      <a:pt x="75" y="28"/>
                      <a:pt x="75" y="28"/>
                      <a:pt x="75" y="28"/>
                    </a:cubicBezTo>
                    <a:cubicBezTo>
                      <a:pt x="75" y="33"/>
                      <a:pt x="75" y="33"/>
                      <a:pt x="75" y="33"/>
                    </a:cubicBezTo>
                    <a:cubicBezTo>
                      <a:pt x="76" y="33"/>
                      <a:pt x="76" y="33"/>
                      <a:pt x="76" y="33"/>
                    </a:cubicBezTo>
                    <a:cubicBezTo>
                      <a:pt x="78" y="30"/>
                      <a:pt x="78" y="30"/>
                      <a:pt x="78" y="30"/>
                    </a:cubicBezTo>
                    <a:cubicBezTo>
                      <a:pt x="80" y="33"/>
                      <a:pt x="80" y="33"/>
                      <a:pt x="80" y="33"/>
                    </a:cubicBezTo>
                    <a:cubicBezTo>
                      <a:pt x="78" y="34"/>
                      <a:pt x="78" y="34"/>
                      <a:pt x="78" y="34"/>
                    </a:cubicBezTo>
                    <a:cubicBezTo>
                      <a:pt x="77" y="39"/>
                      <a:pt x="77" y="39"/>
                      <a:pt x="77" y="39"/>
                    </a:cubicBezTo>
                    <a:cubicBezTo>
                      <a:pt x="81" y="43"/>
                      <a:pt x="81" y="43"/>
                      <a:pt x="81" y="43"/>
                    </a:cubicBezTo>
                    <a:cubicBezTo>
                      <a:pt x="86" y="44"/>
                      <a:pt x="86" y="44"/>
                      <a:pt x="86" y="44"/>
                    </a:cubicBezTo>
                    <a:cubicBezTo>
                      <a:pt x="88" y="43"/>
                      <a:pt x="88" y="43"/>
                      <a:pt x="88" y="43"/>
                    </a:cubicBezTo>
                    <a:cubicBezTo>
                      <a:pt x="92" y="49"/>
                      <a:pt x="92" y="49"/>
                      <a:pt x="92" y="49"/>
                    </a:cubicBezTo>
                    <a:cubicBezTo>
                      <a:pt x="94" y="49"/>
                      <a:pt x="94" y="49"/>
                      <a:pt x="94" y="49"/>
                    </a:cubicBezTo>
                    <a:cubicBezTo>
                      <a:pt x="103" y="46"/>
                      <a:pt x="103" y="46"/>
                      <a:pt x="103" y="46"/>
                    </a:cubicBezTo>
                    <a:cubicBezTo>
                      <a:pt x="106" y="40"/>
                      <a:pt x="106" y="40"/>
                      <a:pt x="106" y="40"/>
                    </a:cubicBezTo>
                    <a:lnTo>
                      <a:pt x="106" y="34"/>
                    </a:lnTo>
                    <a:close/>
                    <a:moveTo>
                      <a:pt x="84" y="46"/>
                    </a:moveTo>
                    <a:cubicBezTo>
                      <a:pt x="85" y="49"/>
                      <a:pt x="85" y="49"/>
                      <a:pt x="85" y="49"/>
                    </a:cubicBezTo>
                    <a:cubicBezTo>
                      <a:pt x="85" y="51"/>
                      <a:pt x="85" y="51"/>
                      <a:pt x="85" y="51"/>
                    </a:cubicBezTo>
                    <a:cubicBezTo>
                      <a:pt x="87" y="54"/>
                      <a:pt x="87" y="54"/>
                      <a:pt x="87" y="54"/>
                    </a:cubicBezTo>
                    <a:cubicBezTo>
                      <a:pt x="87" y="54"/>
                      <a:pt x="88" y="53"/>
                      <a:pt x="88" y="52"/>
                    </a:cubicBezTo>
                    <a:cubicBezTo>
                      <a:pt x="88" y="52"/>
                      <a:pt x="87" y="48"/>
                      <a:pt x="87" y="48"/>
                    </a:cubicBezTo>
                    <a:cubicBezTo>
                      <a:pt x="86" y="45"/>
                      <a:pt x="86" y="45"/>
                      <a:pt x="86" y="45"/>
                    </a:cubicBezTo>
                    <a:lnTo>
                      <a:pt x="84" y="46"/>
                    </a:lnTo>
                    <a:close/>
                  </a:path>
                </a:pathLst>
              </a:custGeom>
              <a:solidFill>
                <a:srgbClr val="104C10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48" name="Freeform 24">
                <a:extLst/>
              </p:cNvPr>
              <p:cNvSpPr>
                <a:spLocks/>
              </p:cNvSpPr>
              <p:nvPr/>
            </p:nvSpPr>
            <p:spPr bwMode="auto">
              <a:xfrm>
                <a:off x="8778875" y="2557463"/>
                <a:ext cx="911225" cy="911225"/>
              </a:xfrm>
              <a:custGeom>
                <a:avLst/>
                <a:gdLst>
                  <a:gd name="T0" fmla="*/ 64 w 104"/>
                  <a:gd name="T1" fmla="*/ 30 h 104"/>
                  <a:gd name="T2" fmla="*/ 70 w 104"/>
                  <a:gd name="T3" fmla="*/ 35 h 104"/>
                  <a:gd name="T4" fmla="*/ 77 w 104"/>
                  <a:gd name="T5" fmla="*/ 30 h 104"/>
                  <a:gd name="T6" fmla="*/ 81 w 104"/>
                  <a:gd name="T7" fmla="*/ 25 h 104"/>
                  <a:gd name="T8" fmla="*/ 87 w 104"/>
                  <a:gd name="T9" fmla="*/ 25 h 104"/>
                  <a:gd name="T10" fmla="*/ 93 w 104"/>
                  <a:gd name="T11" fmla="*/ 20 h 104"/>
                  <a:gd name="T12" fmla="*/ 97 w 104"/>
                  <a:gd name="T13" fmla="*/ 21 h 104"/>
                  <a:gd name="T14" fmla="*/ 102 w 104"/>
                  <a:gd name="T15" fmla="*/ 25 h 104"/>
                  <a:gd name="T16" fmla="*/ 104 w 104"/>
                  <a:gd name="T17" fmla="*/ 33 h 104"/>
                  <a:gd name="T18" fmla="*/ 91 w 104"/>
                  <a:gd name="T19" fmla="*/ 27 h 104"/>
                  <a:gd name="T20" fmla="*/ 90 w 104"/>
                  <a:gd name="T21" fmla="*/ 36 h 104"/>
                  <a:gd name="T22" fmla="*/ 87 w 104"/>
                  <a:gd name="T23" fmla="*/ 42 h 104"/>
                  <a:gd name="T24" fmla="*/ 82 w 104"/>
                  <a:gd name="T25" fmla="*/ 49 h 104"/>
                  <a:gd name="T26" fmla="*/ 77 w 104"/>
                  <a:gd name="T27" fmla="*/ 53 h 104"/>
                  <a:gd name="T28" fmla="*/ 72 w 104"/>
                  <a:gd name="T29" fmla="*/ 60 h 104"/>
                  <a:gd name="T30" fmla="*/ 68 w 104"/>
                  <a:gd name="T31" fmla="*/ 56 h 104"/>
                  <a:gd name="T32" fmla="*/ 65 w 104"/>
                  <a:gd name="T33" fmla="*/ 62 h 104"/>
                  <a:gd name="T34" fmla="*/ 56 w 104"/>
                  <a:gd name="T35" fmla="*/ 85 h 104"/>
                  <a:gd name="T36" fmla="*/ 57 w 104"/>
                  <a:gd name="T37" fmla="*/ 90 h 104"/>
                  <a:gd name="T38" fmla="*/ 52 w 104"/>
                  <a:gd name="T39" fmla="*/ 92 h 104"/>
                  <a:gd name="T40" fmla="*/ 44 w 104"/>
                  <a:gd name="T41" fmla="*/ 94 h 104"/>
                  <a:gd name="T42" fmla="*/ 36 w 104"/>
                  <a:gd name="T43" fmla="*/ 102 h 104"/>
                  <a:gd name="T44" fmla="*/ 30 w 104"/>
                  <a:gd name="T45" fmla="*/ 103 h 104"/>
                  <a:gd name="T46" fmla="*/ 22 w 104"/>
                  <a:gd name="T47" fmla="*/ 103 h 104"/>
                  <a:gd name="T48" fmla="*/ 18 w 104"/>
                  <a:gd name="T49" fmla="*/ 97 h 104"/>
                  <a:gd name="T50" fmla="*/ 10 w 104"/>
                  <a:gd name="T51" fmla="*/ 91 h 104"/>
                  <a:gd name="T52" fmla="*/ 5 w 104"/>
                  <a:gd name="T53" fmla="*/ 83 h 104"/>
                  <a:gd name="T54" fmla="*/ 1 w 104"/>
                  <a:gd name="T55" fmla="*/ 79 h 104"/>
                  <a:gd name="T56" fmla="*/ 3 w 104"/>
                  <a:gd name="T57" fmla="*/ 72 h 104"/>
                  <a:gd name="T58" fmla="*/ 6 w 104"/>
                  <a:gd name="T59" fmla="*/ 67 h 104"/>
                  <a:gd name="T60" fmla="*/ 8 w 104"/>
                  <a:gd name="T61" fmla="*/ 58 h 104"/>
                  <a:gd name="T62" fmla="*/ 11 w 104"/>
                  <a:gd name="T63" fmla="*/ 52 h 104"/>
                  <a:gd name="T64" fmla="*/ 14 w 104"/>
                  <a:gd name="T65" fmla="*/ 56 h 104"/>
                  <a:gd name="T66" fmla="*/ 17 w 104"/>
                  <a:gd name="T67" fmla="*/ 53 h 104"/>
                  <a:gd name="T68" fmla="*/ 15 w 104"/>
                  <a:gd name="T69" fmla="*/ 47 h 104"/>
                  <a:gd name="T70" fmla="*/ 20 w 104"/>
                  <a:gd name="T71" fmla="*/ 41 h 104"/>
                  <a:gd name="T72" fmla="*/ 24 w 104"/>
                  <a:gd name="T73" fmla="*/ 40 h 104"/>
                  <a:gd name="T74" fmla="*/ 31 w 104"/>
                  <a:gd name="T75" fmla="*/ 33 h 104"/>
                  <a:gd name="T76" fmla="*/ 35 w 104"/>
                  <a:gd name="T77" fmla="*/ 20 h 104"/>
                  <a:gd name="T78" fmla="*/ 35 w 104"/>
                  <a:gd name="T79" fmla="*/ 7 h 104"/>
                  <a:gd name="T80" fmla="*/ 35 w 104"/>
                  <a:gd name="T81" fmla="*/ 1 h 104"/>
                  <a:gd name="T82" fmla="*/ 42 w 104"/>
                  <a:gd name="T83" fmla="*/ 26 h 104"/>
                  <a:gd name="T84" fmla="*/ 63 w 104"/>
                  <a:gd name="T85" fmla="*/ 2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04" h="104">
                    <a:moveTo>
                      <a:pt x="63" y="23"/>
                    </a:moveTo>
                    <a:cubicBezTo>
                      <a:pt x="64" y="30"/>
                      <a:pt x="64" y="30"/>
                      <a:pt x="64" y="30"/>
                    </a:cubicBezTo>
                    <a:cubicBezTo>
                      <a:pt x="66" y="39"/>
                      <a:pt x="66" y="39"/>
                      <a:pt x="66" y="39"/>
                    </a:cubicBezTo>
                    <a:cubicBezTo>
                      <a:pt x="70" y="35"/>
                      <a:pt x="70" y="35"/>
                      <a:pt x="70" y="35"/>
                    </a:cubicBezTo>
                    <a:cubicBezTo>
                      <a:pt x="73" y="31"/>
                      <a:pt x="73" y="31"/>
                      <a:pt x="73" y="31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79" y="28"/>
                      <a:pt x="79" y="28"/>
                      <a:pt x="79" y="28"/>
                    </a:cubicBezTo>
                    <a:cubicBezTo>
                      <a:pt x="81" y="25"/>
                      <a:pt x="81" y="25"/>
                      <a:pt x="81" y="25"/>
                    </a:cubicBezTo>
                    <a:cubicBezTo>
                      <a:pt x="83" y="26"/>
                      <a:pt x="83" y="26"/>
                      <a:pt x="83" y="26"/>
                    </a:cubicBezTo>
                    <a:cubicBezTo>
                      <a:pt x="87" y="25"/>
                      <a:pt x="87" y="25"/>
                      <a:pt x="87" y="25"/>
                    </a:cubicBezTo>
                    <a:cubicBezTo>
                      <a:pt x="90" y="22"/>
                      <a:pt x="90" y="22"/>
                      <a:pt x="90" y="22"/>
                    </a:cubicBezTo>
                    <a:cubicBezTo>
                      <a:pt x="93" y="20"/>
                      <a:pt x="93" y="20"/>
                      <a:pt x="93" y="20"/>
                    </a:cubicBezTo>
                    <a:cubicBezTo>
                      <a:pt x="95" y="20"/>
                      <a:pt x="95" y="20"/>
                      <a:pt x="95" y="20"/>
                    </a:cubicBezTo>
                    <a:cubicBezTo>
                      <a:pt x="97" y="21"/>
                      <a:pt x="97" y="21"/>
                      <a:pt x="97" y="21"/>
                    </a:cubicBezTo>
                    <a:cubicBezTo>
                      <a:pt x="100" y="23"/>
                      <a:pt x="100" y="23"/>
                      <a:pt x="100" y="23"/>
                    </a:cubicBezTo>
                    <a:cubicBezTo>
                      <a:pt x="102" y="25"/>
                      <a:pt x="102" y="25"/>
                      <a:pt x="102" y="25"/>
                    </a:cubicBezTo>
                    <a:cubicBezTo>
                      <a:pt x="104" y="27"/>
                      <a:pt x="104" y="27"/>
                      <a:pt x="104" y="27"/>
                    </a:cubicBezTo>
                    <a:cubicBezTo>
                      <a:pt x="104" y="33"/>
                      <a:pt x="104" y="33"/>
                      <a:pt x="104" y="33"/>
                    </a:cubicBezTo>
                    <a:cubicBezTo>
                      <a:pt x="97" y="29"/>
                      <a:pt x="97" y="29"/>
                      <a:pt x="97" y="29"/>
                    </a:cubicBezTo>
                    <a:cubicBezTo>
                      <a:pt x="91" y="27"/>
                      <a:pt x="91" y="27"/>
                      <a:pt x="91" y="27"/>
                    </a:cubicBezTo>
                    <a:cubicBezTo>
                      <a:pt x="90" y="34"/>
                      <a:pt x="90" y="34"/>
                      <a:pt x="90" y="34"/>
                    </a:cubicBezTo>
                    <a:cubicBezTo>
                      <a:pt x="90" y="36"/>
                      <a:pt x="90" y="36"/>
                      <a:pt x="90" y="36"/>
                    </a:cubicBezTo>
                    <a:cubicBezTo>
                      <a:pt x="88" y="40"/>
                      <a:pt x="88" y="40"/>
                      <a:pt x="88" y="40"/>
                    </a:cubicBezTo>
                    <a:cubicBezTo>
                      <a:pt x="87" y="42"/>
                      <a:pt x="87" y="42"/>
                      <a:pt x="87" y="42"/>
                    </a:cubicBezTo>
                    <a:cubicBezTo>
                      <a:pt x="83" y="45"/>
                      <a:pt x="83" y="45"/>
                      <a:pt x="83" y="45"/>
                    </a:cubicBezTo>
                    <a:cubicBezTo>
                      <a:pt x="82" y="49"/>
                      <a:pt x="82" y="49"/>
                      <a:pt x="82" y="49"/>
                    </a:cubicBezTo>
                    <a:cubicBezTo>
                      <a:pt x="77" y="49"/>
                      <a:pt x="77" y="49"/>
                      <a:pt x="77" y="49"/>
                    </a:cubicBezTo>
                    <a:cubicBezTo>
                      <a:pt x="77" y="53"/>
                      <a:pt x="77" y="53"/>
                      <a:pt x="77" y="53"/>
                    </a:cubicBezTo>
                    <a:cubicBezTo>
                      <a:pt x="75" y="60"/>
                      <a:pt x="75" y="60"/>
                      <a:pt x="75" y="60"/>
                    </a:cubicBezTo>
                    <a:cubicBezTo>
                      <a:pt x="72" y="60"/>
                      <a:pt x="72" y="60"/>
                      <a:pt x="72" y="60"/>
                    </a:cubicBezTo>
                    <a:cubicBezTo>
                      <a:pt x="70" y="59"/>
                      <a:pt x="70" y="59"/>
                      <a:pt x="70" y="59"/>
                    </a:cubicBezTo>
                    <a:cubicBezTo>
                      <a:pt x="68" y="56"/>
                      <a:pt x="68" y="56"/>
                      <a:pt x="68" y="56"/>
                    </a:cubicBezTo>
                    <a:cubicBezTo>
                      <a:pt x="66" y="56"/>
                      <a:pt x="66" y="56"/>
                      <a:pt x="66" y="56"/>
                    </a:cubicBezTo>
                    <a:cubicBezTo>
                      <a:pt x="65" y="62"/>
                      <a:pt x="65" y="62"/>
                      <a:pt x="65" y="62"/>
                    </a:cubicBezTo>
                    <a:cubicBezTo>
                      <a:pt x="63" y="71"/>
                      <a:pt x="63" y="71"/>
                      <a:pt x="63" y="71"/>
                    </a:cubicBezTo>
                    <a:cubicBezTo>
                      <a:pt x="56" y="85"/>
                      <a:pt x="56" y="85"/>
                      <a:pt x="56" y="85"/>
                    </a:cubicBezTo>
                    <a:cubicBezTo>
                      <a:pt x="57" y="87"/>
                      <a:pt x="57" y="87"/>
                      <a:pt x="57" y="87"/>
                    </a:cubicBezTo>
                    <a:cubicBezTo>
                      <a:pt x="57" y="90"/>
                      <a:pt x="57" y="90"/>
                      <a:pt x="57" y="90"/>
                    </a:cubicBezTo>
                    <a:cubicBezTo>
                      <a:pt x="54" y="93"/>
                      <a:pt x="54" y="93"/>
                      <a:pt x="54" y="93"/>
                    </a:cubicBezTo>
                    <a:cubicBezTo>
                      <a:pt x="52" y="92"/>
                      <a:pt x="52" y="92"/>
                      <a:pt x="52" y="92"/>
                    </a:cubicBezTo>
                    <a:cubicBezTo>
                      <a:pt x="48" y="96"/>
                      <a:pt x="48" y="96"/>
                      <a:pt x="48" y="96"/>
                    </a:cubicBezTo>
                    <a:cubicBezTo>
                      <a:pt x="44" y="94"/>
                      <a:pt x="44" y="94"/>
                      <a:pt x="44" y="94"/>
                    </a:cubicBezTo>
                    <a:cubicBezTo>
                      <a:pt x="42" y="101"/>
                      <a:pt x="42" y="101"/>
                      <a:pt x="42" y="101"/>
                    </a:cubicBezTo>
                    <a:cubicBezTo>
                      <a:pt x="42" y="101"/>
                      <a:pt x="37" y="102"/>
                      <a:pt x="36" y="102"/>
                    </a:cubicBezTo>
                    <a:cubicBezTo>
                      <a:pt x="35" y="102"/>
                      <a:pt x="33" y="100"/>
                      <a:pt x="33" y="100"/>
                    </a:cubicBezTo>
                    <a:cubicBezTo>
                      <a:pt x="30" y="103"/>
                      <a:pt x="30" y="103"/>
                      <a:pt x="30" y="103"/>
                    </a:cubicBezTo>
                    <a:cubicBezTo>
                      <a:pt x="26" y="104"/>
                      <a:pt x="26" y="104"/>
                      <a:pt x="26" y="104"/>
                    </a:cubicBezTo>
                    <a:cubicBezTo>
                      <a:pt x="22" y="103"/>
                      <a:pt x="22" y="103"/>
                      <a:pt x="22" y="103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18" y="97"/>
                      <a:pt x="18" y="97"/>
                      <a:pt x="18" y="97"/>
                    </a:cubicBezTo>
                    <a:cubicBezTo>
                      <a:pt x="13" y="95"/>
                      <a:pt x="13" y="95"/>
                      <a:pt x="13" y="95"/>
                    </a:cubicBezTo>
                    <a:cubicBezTo>
                      <a:pt x="10" y="91"/>
                      <a:pt x="10" y="91"/>
                      <a:pt x="10" y="91"/>
                    </a:cubicBezTo>
                    <a:cubicBezTo>
                      <a:pt x="6" y="86"/>
                      <a:pt x="6" y="86"/>
                      <a:pt x="6" y="86"/>
                    </a:cubicBezTo>
                    <a:cubicBezTo>
                      <a:pt x="5" y="83"/>
                      <a:pt x="5" y="83"/>
                      <a:pt x="5" y="83"/>
                    </a:cubicBezTo>
                    <a:cubicBezTo>
                      <a:pt x="2" y="81"/>
                      <a:pt x="2" y="81"/>
                      <a:pt x="2" y="81"/>
                    </a:cubicBezTo>
                    <a:cubicBezTo>
                      <a:pt x="1" y="79"/>
                      <a:pt x="1" y="79"/>
                      <a:pt x="1" y="79"/>
                    </a:cubicBezTo>
                    <a:cubicBezTo>
                      <a:pt x="0" y="72"/>
                      <a:pt x="0" y="72"/>
                      <a:pt x="0" y="72"/>
                    </a:cubicBezTo>
                    <a:cubicBezTo>
                      <a:pt x="3" y="72"/>
                      <a:pt x="3" y="72"/>
                      <a:pt x="3" y="72"/>
                    </a:cubicBezTo>
                    <a:cubicBezTo>
                      <a:pt x="6" y="71"/>
                      <a:pt x="6" y="71"/>
                      <a:pt x="6" y="71"/>
                    </a:cubicBezTo>
                    <a:cubicBezTo>
                      <a:pt x="6" y="67"/>
                      <a:pt x="6" y="67"/>
                      <a:pt x="6" y="67"/>
                    </a:cubicBezTo>
                    <a:cubicBezTo>
                      <a:pt x="8" y="65"/>
                      <a:pt x="8" y="65"/>
                      <a:pt x="8" y="65"/>
                    </a:cubicBezTo>
                    <a:cubicBezTo>
                      <a:pt x="8" y="58"/>
                      <a:pt x="8" y="58"/>
                      <a:pt x="8" y="58"/>
                    </a:cubicBezTo>
                    <a:cubicBezTo>
                      <a:pt x="10" y="53"/>
                      <a:pt x="10" y="53"/>
                      <a:pt x="10" y="53"/>
                    </a:cubicBezTo>
                    <a:cubicBezTo>
                      <a:pt x="11" y="52"/>
                      <a:pt x="11" y="52"/>
                      <a:pt x="11" y="52"/>
                    </a:cubicBezTo>
                    <a:cubicBezTo>
                      <a:pt x="13" y="54"/>
                      <a:pt x="13" y="54"/>
                      <a:pt x="13" y="54"/>
                    </a:cubicBezTo>
                    <a:cubicBezTo>
                      <a:pt x="14" y="56"/>
                      <a:pt x="14" y="56"/>
                      <a:pt x="14" y="56"/>
                    </a:cubicBezTo>
                    <a:cubicBezTo>
                      <a:pt x="16" y="55"/>
                      <a:pt x="16" y="55"/>
                      <a:pt x="16" y="55"/>
                    </a:cubicBezTo>
                    <a:cubicBezTo>
                      <a:pt x="17" y="53"/>
                      <a:pt x="17" y="53"/>
                      <a:pt x="17" y="53"/>
                    </a:cubicBezTo>
                    <a:cubicBezTo>
                      <a:pt x="15" y="50"/>
                      <a:pt x="15" y="50"/>
                      <a:pt x="15" y="50"/>
                    </a:cubicBezTo>
                    <a:cubicBezTo>
                      <a:pt x="15" y="47"/>
                      <a:pt x="15" y="47"/>
                      <a:pt x="15" y="47"/>
                    </a:cubicBezTo>
                    <a:cubicBezTo>
                      <a:pt x="17" y="45"/>
                      <a:pt x="17" y="45"/>
                      <a:pt x="17" y="45"/>
                    </a:cubicBezTo>
                    <a:cubicBezTo>
                      <a:pt x="20" y="41"/>
                      <a:pt x="20" y="41"/>
                      <a:pt x="20" y="41"/>
                    </a:cubicBezTo>
                    <a:cubicBezTo>
                      <a:pt x="21" y="39"/>
                      <a:pt x="21" y="39"/>
                      <a:pt x="21" y="39"/>
                    </a:cubicBezTo>
                    <a:cubicBezTo>
                      <a:pt x="24" y="40"/>
                      <a:pt x="24" y="40"/>
                      <a:pt x="24" y="40"/>
                    </a:cubicBezTo>
                    <a:cubicBezTo>
                      <a:pt x="27" y="38"/>
                      <a:pt x="27" y="38"/>
                      <a:pt x="27" y="38"/>
                    </a:cubicBezTo>
                    <a:cubicBezTo>
                      <a:pt x="31" y="33"/>
                      <a:pt x="31" y="33"/>
                      <a:pt x="31" y="33"/>
                    </a:cubicBezTo>
                    <a:cubicBezTo>
                      <a:pt x="34" y="28"/>
                      <a:pt x="34" y="28"/>
                      <a:pt x="34" y="28"/>
                    </a:cubicBezTo>
                    <a:cubicBezTo>
                      <a:pt x="35" y="20"/>
                      <a:pt x="35" y="20"/>
                      <a:pt x="35" y="20"/>
                    </a:cubicBezTo>
                    <a:cubicBezTo>
                      <a:pt x="35" y="14"/>
                      <a:pt x="35" y="14"/>
                      <a:pt x="35" y="14"/>
                    </a:cubicBezTo>
                    <a:cubicBezTo>
                      <a:pt x="35" y="7"/>
                      <a:pt x="35" y="7"/>
                      <a:pt x="35" y="7"/>
                    </a:cubicBezTo>
                    <a:cubicBezTo>
                      <a:pt x="34" y="3"/>
                      <a:pt x="34" y="3"/>
                      <a:pt x="34" y="3"/>
                    </a:cubicBezTo>
                    <a:cubicBezTo>
                      <a:pt x="35" y="1"/>
                      <a:pt x="35" y="1"/>
                      <a:pt x="35" y="1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42" y="26"/>
                      <a:pt x="42" y="26"/>
                      <a:pt x="42" y="26"/>
                    </a:cubicBezTo>
                    <a:cubicBezTo>
                      <a:pt x="48" y="25"/>
                      <a:pt x="48" y="25"/>
                      <a:pt x="48" y="25"/>
                    </a:cubicBezTo>
                    <a:lnTo>
                      <a:pt x="63" y="23"/>
                    </a:lnTo>
                    <a:close/>
                  </a:path>
                </a:pathLst>
              </a:custGeom>
              <a:solidFill>
                <a:srgbClr val="D9D9D9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49" name="Freeform 25">
                <a:extLst/>
              </p:cNvPr>
              <p:cNvSpPr>
                <a:spLocks/>
              </p:cNvSpPr>
              <p:nvPr/>
            </p:nvSpPr>
            <p:spPr bwMode="auto">
              <a:xfrm>
                <a:off x="7431088" y="3057525"/>
                <a:ext cx="1487488" cy="752475"/>
              </a:xfrm>
              <a:custGeom>
                <a:avLst/>
                <a:gdLst>
                  <a:gd name="T0" fmla="*/ 921 w 937"/>
                  <a:gd name="T1" fmla="*/ 242 h 474"/>
                  <a:gd name="T2" fmla="*/ 860 w 937"/>
                  <a:gd name="T3" fmla="*/ 314 h 474"/>
                  <a:gd name="T4" fmla="*/ 849 w 937"/>
                  <a:gd name="T5" fmla="*/ 342 h 474"/>
                  <a:gd name="T6" fmla="*/ 778 w 937"/>
                  <a:gd name="T7" fmla="*/ 380 h 474"/>
                  <a:gd name="T8" fmla="*/ 369 w 937"/>
                  <a:gd name="T9" fmla="*/ 419 h 474"/>
                  <a:gd name="T10" fmla="*/ 221 w 937"/>
                  <a:gd name="T11" fmla="*/ 435 h 474"/>
                  <a:gd name="T12" fmla="*/ 187 w 937"/>
                  <a:gd name="T13" fmla="*/ 469 h 474"/>
                  <a:gd name="T14" fmla="*/ 77 w 937"/>
                  <a:gd name="T15" fmla="*/ 474 h 474"/>
                  <a:gd name="T16" fmla="*/ 17 w 937"/>
                  <a:gd name="T17" fmla="*/ 474 h 474"/>
                  <a:gd name="T18" fmla="*/ 44 w 937"/>
                  <a:gd name="T19" fmla="*/ 452 h 474"/>
                  <a:gd name="T20" fmla="*/ 55 w 937"/>
                  <a:gd name="T21" fmla="*/ 413 h 474"/>
                  <a:gd name="T22" fmla="*/ 50 w 937"/>
                  <a:gd name="T23" fmla="*/ 380 h 474"/>
                  <a:gd name="T24" fmla="*/ 83 w 937"/>
                  <a:gd name="T25" fmla="*/ 364 h 474"/>
                  <a:gd name="T26" fmla="*/ 127 w 937"/>
                  <a:gd name="T27" fmla="*/ 386 h 474"/>
                  <a:gd name="T28" fmla="*/ 138 w 937"/>
                  <a:gd name="T29" fmla="*/ 364 h 474"/>
                  <a:gd name="T30" fmla="*/ 132 w 937"/>
                  <a:gd name="T31" fmla="*/ 331 h 474"/>
                  <a:gd name="T32" fmla="*/ 165 w 937"/>
                  <a:gd name="T33" fmla="*/ 314 h 474"/>
                  <a:gd name="T34" fmla="*/ 171 w 937"/>
                  <a:gd name="T35" fmla="*/ 298 h 474"/>
                  <a:gd name="T36" fmla="*/ 171 w 937"/>
                  <a:gd name="T37" fmla="*/ 275 h 474"/>
                  <a:gd name="T38" fmla="*/ 204 w 937"/>
                  <a:gd name="T39" fmla="*/ 237 h 474"/>
                  <a:gd name="T40" fmla="*/ 270 w 937"/>
                  <a:gd name="T41" fmla="*/ 231 h 474"/>
                  <a:gd name="T42" fmla="*/ 298 w 937"/>
                  <a:gd name="T43" fmla="*/ 248 h 474"/>
                  <a:gd name="T44" fmla="*/ 331 w 937"/>
                  <a:gd name="T45" fmla="*/ 215 h 474"/>
                  <a:gd name="T46" fmla="*/ 347 w 937"/>
                  <a:gd name="T47" fmla="*/ 237 h 474"/>
                  <a:gd name="T48" fmla="*/ 364 w 937"/>
                  <a:gd name="T49" fmla="*/ 204 h 474"/>
                  <a:gd name="T50" fmla="*/ 392 w 937"/>
                  <a:gd name="T51" fmla="*/ 187 h 474"/>
                  <a:gd name="T52" fmla="*/ 436 w 937"/>
                  <a:gd name="T53" fmla="*/ 198 h 474"/>
                  <a:gd name="T54" fmla="*/ 441 w 937"/>
                  <a:gd name="T55" fmla="*/ 171 h 474"/>
                  <a:gd name="T56" fmla="*/ 496 w 937"/>
                  <a:gd name="T57" fmla="*/ 115 h 474"/>
                  <a:gd name="T58" fmla="*/ 518 w 937"/>
                  <a:gd name="T59" fmla="*/ 77 h 474"/>
                  <a:gd name="T60" fmla="*/ 568 w 937"/>
                  <a:gd name="T61" fmla="*/ 49 h 474"/>
                  <a:gd name="T62" fmla="*/ 557 w 937"/>
                  <a:gd name="T63" fmla="*/ 27 h 474"/>
                  <a:gd name="T64" fmla="*/ 590 w 937"/>
                  <a:gd name="T65" fmla="*/ 5 h 474"/>
                  <a:gd name="T66" fmla="*/ 629 w 937"/>
                  <a:gd name="T67" fmla="*/ 16 h 474"/>
                  <a:gd name="T68" fmla="*/ 684 w 937"/>
                  <a:gd name="T69" fmla="*/ 49 h 474"/>
                  <a:gd name="T70" fmla="*/ 711 w 937"/>
                  <a:gd name="T71" fmla="*/ 60 h 474"/>
                  <a:gd name="T72" fmla="*/ 755 w 937"/>
                  <a:gd name="T73" fmla="*/ 55 h 474"/>
                  <a:gd name="T74" fmla="*/ 783 w 937"/>
                  <a:gd name="T75" fmla="*/ 49 h 474"/>
                  <a:gd name="T76" fmla="*/ 805 w 937"/>
                  <a:gd name="T77" fmla="*/ 38 h 474"/>
                  <a:gd name="T78" fmla="*/ 827 w 937"/>
                  <a:gd name="T79" fmla="*/ 66 h 474"/>
                  <a:gd name="T80" fmla="*/ 844 w 937"/>
                  <a:gd name="T81" fmla="*/ 121 h 474"/>
                  <a:gd name="T82" fmla="*/ 871 w 937"/>
                  <a:gd name="T83" fmla="*/ 143 h 474"/>
                  <a:gd name="T84" fmla="*/ 893 w 937"/>
                  <a:gd name="T85" fmla="*/ 187 h 474"/>
                  <a:gd name="T86" fmla="*/ 937 w 937"/>
                  <a:gd name="T87" fmla="*/ 220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37" h="474">
                    <a:moveTo>
                      <a:pt x="937" y="220"/>
                    </a:moveTo>
                    <a:lnTo>
                      <a:pt x="921" y="242"/>
                    </a:lnTo>
                    <a:lnTo>
                      <a:pt x="893" y="270"/>
                    </a:lnTo>
                    <a:lnTo>
                      <a:pt x="860" y="314"/>
                    </a:lnTo>
                    <a:lnTo>
                      <a:pt x="849" y="325"/>
                    </a:lnTo>
                    <a:lnTo>
                      <a:pt x="849" y="342"/>
                    </a:lnTo>
                    <a:lnTo>
                      <a:pt x="816" y="358"/>
                    </a:lnTo>
                    <a:lnTo>
                      <a:pt x="778" y="380"/>
                    </a:lnTo>
                    <a:lnTo>
                      <a:pt x="750" y="386"/>
                    </a:lnTo>
                    <a:lnTo>
                      <a:pt x="369" y="419"/>
                    </a:lnTo>
                    <a:lnTo>
                      <a:pt x="254" y="435"/>
                    </a:lnTo>
                    <a:lnTo>
                      <a:pt x="221" y="435"/>
                    </a:lnTo>
                    <a:lnTo>
                      <a:pt x="193" y="435"/>
                    </a:lnTo>
                    <a:lnTo>
                      <a:pt x="187" y="469"/>
                    </a:lnTo>
                    <a:lnTo>
                      <a:pt x="127" y="469"/>
                    </a:lnTo>
                    <a:lnTo>
                      <a:pt x="77" y="474"/>
                    </a:lnTo>
                    <a:lnTo>
                      <a:pt x="0" y="474"/>
                    </a:lnTo>
                    <a:lnTo>
                      <a:pt x="17" y="474"/>
                    </a:lnTo>
                    <a:lnTo>
                      <a:pt x="33" y="458"/>
                    </a:lnTo>
                    <a:lnTo>
                      <a:pt x="44" y="452"/>
                    </a:lnTo>
                    <a:lnTo>
                      <a:pt x="50" y="430"/>
                    </a:lnTo>
                    <a:lnTo>
                      <a:pt x="55" y="413"/>
                    </a:lnTo>
                    <a:lnTo>
                      <a:pt x="44" y="397"/>
                    </a:lnTo>
                    <a:lnTo>
                      <a:pt x="50" y="380"/>
                    </a:lnTo>
                    <a:lnTo>
                      <a:pt x="66" y="369"/>
                    </a:lnTo>
                    <a:lnTo>
                      <a:pt x="83" y="364"/>
                    </a:lnTo>
                    <a:lnTo>
                      <a:pt x="99" y="375"/>
                    </a:lnTo>
                    <a:lnTo>
                      <a:pt x="127" y="386"/>
                    </a:lnTo>
                    <a:lnTo>
                      <a:pt x="138" y="380"/>
                    </a:lnTo>
                    <a:lnTo>
                      <a:pt x="138" y="364"/>
                    </a:lnTo>
                    <a:lnTo>
                      <a:pt x="127" y="347"/>
                    </a:lnTo>
                    <a:lnTo>
                      <a:pt x="132" y="331"/>
                    </a:lnTo>
                    <a:lnTo>
                      <a:pt x="143" y="320"/>
                    </a:lnTo>
                    <a:lnTo>
                      <a:pt x="165" y="314"/>
                    </a:lnTo>
                    <a:lnTo>
                      <a:pt x="176" y="309"/>
                    </a:lnTo>
                    <a:lnTo>
                      <a:pt x="171" y="298"/>
                    </a:lnTo>
                    <a:lnTo>
                      <a:pt x="165" y="281"/>
                    </a:lnTo>
                    <a:lnTo>
                      <a:pt x="171" y="275"/>
                    </a:lnTo>
                    <a:lnTo>
                      <a:pt x="182" y="253"/>
                    </a:lnTo>
                    <a:lnTo>
                      <a:pt x="204" y="237"/>
                    </a:lnTo>
                    <a:lnTo>
                      <a:pt x="248" y="231"/>
                    </a:lnTo>
                    <a:lnTo>
                      <a:pt x="270" y="231"/>
                    </a:lnTo>
                    <a:lnTo>
                      <a:pt x="281" y="242"/>
                    </a:lnTo>
                    <a:lnTo>
                      <a:pt x="298" y="248"/>
                    </a:lnTo>
                    <a:lnTo>
                      <a:pt x="309" y="226"/>
                    </a:lnTo>
                    <a:lnTo>
                      <a:pt x="331" y="215"/>
                    </a:lnTo>
                    <a:lnTo>
                      <a:pt x="342" y="226"/>
                    </a:lnTo>
                    <a:lnTo>
                      <a:pt x="347" y="237"/>
                    </a:lnTo>
                    <a:lnTo>
                      <a:pt x="364" y="231"/>
                    </a:lnTo>
                    <a:lnTo>
                      <a:pt x="364" y="204"/>
                    </a:lnTo>
                    <a:lnTo>
                      <a:pt x="386" y="193"/>
                    </a:lnTo>
                    <a:lnTo>
                      <a:pt x="392" y="187"/>
                    </a:lnTo>
                    <a:lnTo>
                      <a:pt x="403" y="198"/>
                    </a:lnTo>
                    <a:lnTo>
                      <a:pt x="436" y="198"/>
                    </a:lnTo>
                    <a:lnTo>
                      <a:pt x="441" y="187"/>
                    </a:lnTo>
                    <a:lnTo>
                      <a:pt x="441" y="171"/>
                    </a:lnTo>
                    <a:lnTo>
                      <a:pt x="463" y="143"/>
                    </a:lnTo>
                    <a:lnTo>
                      <a:pt x="496" y="115"/>
                    </a:lnTo>
                    <a:lnTo>
                      <a:pt x="502" y="82"/>
                    </a:lnTo>
                    <a:lnTo>
                      <a:pt x="518" y="77"/>
                    </a:lnTo>
                    <a:lnTo>
                      <a:pt x="546" y="66"/>
                    </a:lnTo>
                    <a:lnTo>
                      <a:pt x="568" y="49"/>
                    </a:lnTo>
                    <a:lnTo>
                      <a:pt x="568" y="38"/>
                    </a:lnTo>
                    <a:lnTo>
                      <a:pt x="557" y="27"/>
                    </a:lnTo>
                    <a:lnTo>
                      <a:pt x="562" y="11"/>
                    </a:lnTo>
                    <a:lnTo>
                      <a:pt x="590" y="5"/>
                    </a:lnTo>
                    <a:lnTo>
                      <a:pt x="607" y="0"/>
                    </a:lnTo>
                    <a:lnTo>
                      <a:pt x="629" y="16"/>
                    </a:lnTo>
                    <a:lnTo>
                      <a:pt x="640" y="44"/>
                    </a:lnTo>
                    <a:lnTo>
                      <a:pt x="684" y="49"/>
                    </a:lnTo>
                    <a:lnTo>
                      <a:pt x="695" y="60"/>
                    </a:lnTo>
                    <a:lnTo>
                      <a:pt x="711" y="60"/>
                    </a:lnTo>
                    <a:lnTo>
                      <a:pt x="728" y="49"/>
                    </a:lnTo>
                    <a:lnTo>
                      <a:pt x="755" y="55"/>
                    </a:lnTo>
                    <a:lnTo>
                      <a:pt x="761" y="66"/>
                    </a:lnTo>
                    <a:lnTo>
                      <a:pt x="783" y="49"/>
                    </a:lnTo>
                    <a:lnTo>
                      <a:pt x="794" y="38"/>
                    </a:lnTo>
                    <a:lnTo>
                      <a:pt x="805" y="38"/>
                    </a:lnTo>
                    <a:lnTo>
                      <a:pt x="811" y="55"/>
                    </a:lnTo>
                    <a:lnTo>
                      <a:pt x="827" y="66"/>
                    </a:lnTo>
                    <a:lnTo>
                      <a:pt x="844" y="82"/>
                    </a:lnTo>
                    <a:lnTo>
                      <a:pt x="844" y="121"/>
                    </a:lnTo>
                    <a:lnTo>
                      <a:pt x="849" y="132"/>
                    </a:lnTo>
                    <a:lnTo>
                      <a:pt x="871" y="143"/>
                    </a:lnTo>
                    <a:lnTo>
                      <a:pt x="877" y="160"/>
                    </a:lnTo>
                    <a:lnTo>
                      <a:pt x="893" y="187"/>
                    </a:lnTo>
                    <a:lnTo>
                      <a:pt x="915" y="209"/>
                    </a:lnTo>
                    <a:lnTo>
                      <a:pt x="937" y="22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50" name="Freeform 26">
                <a:extLst/>
              </p:cNvPr>
              <p:cNvSpPr>
                <a:spLocks/>
              </p:cNvSpPr>
              <p:nvPr/>
            </p:nvSpPr>
            <p:spPr bwMode="auto">
              <a:xfrm>
                <a:off x="8245475" y="2206625"/>
                <a:ext cx="839788" cy="963613"/>
              </a:xfrm>
              <a:custGeom>
                <a:avLst/>
                <a:gdLst>
                  <a:gd name="T0" fmla="*/ 452 w 529"/>
                  <a:gd name="T1" fmla="*/ 34 h 607"/>
                  <a:gd name="T2" fmla="*/ 397 w 529"/>
                  <a:gd name="T3" fmla="*/ 78 h 607"/>
                  <a:gd name="T4" fmla="*/ 347 w 529"/>
                  <a:gd name="T5" fmla="*/ 111 h 607"/>
                  <a:gd name="T6" fmla="*/ 287 w 529"/>
                  <a:gd name="T7" fmla="*/ 133 h 607"/>
                  <a:gd name="T8" fmla="*/ 242 w 529"/>
                  <a:gd name="T9" fmla="*/ 111 h 607"/>
                  <a:gd name="T10" fmla="*/ 187 w 529"/>
                  <a:gd name="T11" fmla="*/ 105 h 607"/>
                  <a:gd name="T12" fmla="*/ 132 w 529"/>
                  <a:gd name="T13" fmla="*/ 100 h 607"/>
                  <a:gd name="T14" fmla="*/ 0 w 529"/>
                  <a:gd name="T15" fmla="*/ 122 h 607"/>
                  <a:gd name="T16" fmla="*/ 22 w 529"/>
                  <a:gd name="T17" fmla="*/ 331 h 607"/>
                  <a:gd name="T18" fmla="*/ 49 w 529"/>
                  <a:gd name="T19" fmla="*/ 541 h 607"/>
                  <a:gd name="T20" fmla="*/ 94 w 529"/>
                  <a:gd name="T21" fmla="*/ 530 h 607"/>
                  <a:gd name="T22" fmla="*/ 132 w 529"/>
                  <a:gd name="T23" fmla="*/ 574 h 607"/>
                  <a:gd name="T24" fmla="*/ 187 w 529"/>
                  <a:gd name="T25" fmla="*/ 591 h 607"/>
                  <a:gd name="T26" fmla="*/ 220 w 529"/>
                  <a:gd name="T27" fmla="*/ 580 h 607"/>
                  <a:gd name="T28" fmla="*/ 254 w 529"/>
                  <a:gd name="T29" fmla="*/ 591 h 607"/>
                  <a:gd name="T30" fmla="*/ 281 w 529"/>
                  <a:gd name="T31" fmla="*/ 569 h 607"/>
                  <a:gd name="T32" fmla="*/ 303 w 529"/>
                  <a:gd name="T33" fmla="*/ 585 h 607"/>
                  <a:gd name="T34" fmla="*/ 342 w 529"/>
                  <a:gd name="T35" fmla="*/ 607 h 607"/>
                  <a:gd name="T36" fmla="*/ 364 w 529"/>
                  <a:gd name="T37" fmla="*/ 596 h 607"/>
                  <a:gd name="T38" fmla="*/ 375 w 529"/>
                  <a:gd name="T39" fmla="*/ 580 h 607"/>
                  <a:gd name="T40" fmla="*/ 386 w 529"/>
                  <a:gd name="T41" fmla="*/ 514 h 607"/>
                  <a:gd name="T42" fmla="*/ 408 w 529"/>
                  <a:gd name="T43" fmla="*/ 508 h 607"/>
                  <a:gd name="T44" fmla="*/ 419 w 529"/>
                  <a:gd name="T45" fmla="*/ 514 h 607"/>
                  <a:gd name="T46" fmla="*/ 413 w 529"/>
                  <a:gd name="T47" fmla="*/ 491 h 607"/>
                  <a:gd name="T48" fmla="*/ 419 w 529"/>
                  <a:gd name="T49" fmla="*/ 464 h 607"/>
                  <a:gd name="T50" fmla="*/ 447 w 529"/>
                  <a:gd name="T51" fmla="*/ 431 h 607"/>
                  <a:gd name="T52" fmla="*/ 480 w 529"/>
                  <a:gd name="T53" fmla="*/ 420 h 607"/>
                  <a:gd name="T54" fmla="*/ 518 w 529"/>
                  <a:gd name="T55" fmla="*/ 370 h 607"/>
                  <a:gd name="T56" fmla="*/ 524 w 529"/>
                  <a:gd name="T57" fmla="*/ 293 h 607"/>
                  <a:gd name="T58" fmla="*/ 513 w 529"/>
                  <a:gd name="T59" fmla="*/ 232 h 607"/>
                  <a:gd name="T60" fmla="*/ 529 w 529"/>
                  <a:gd name="T61" fmla="*/ 216 h 607"/>
                  <a:gd name="T62" fmla="*/ 496 w 529"/>
                  <a:gd name="T63" fmla="*/ 0 h 6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529" h="607">
                    <a:moveTo>
                      <a:pt x="496" y="0"/>
                    </a:moveTo>
                    <a:lnTo>
                      <a:pt x="452" y="34"/>
                    </a:lnTo>
                    <a:lnTo>
                      <a:pt x="424" y="50"/>
                    </a:lnTo>
                    <a:lnTo>
                      <a:pt x="397" y="78"/>
                    </a:lnTo>
                    <a:lnTo>
                      <a:pt x="369" y="105"/>
                    </a:lnTo>
                    <a:lnTo>
                      <a:pt x="347" y="111"/>
                    </a:lnTo>
                    <a:lnTo>
                      <a:pt x="325" y="116"/>
                    </a:lnTo>
                    <a:lnTo>
                      <a:pt x="287" y="133"/>
                    </a:lnTo>
                    <a:lnTo>
                      <a:pt x="270" y="133"/>
                    </a:lnTo>
                    <a:lnTo>
                      <a:pt x="242" y="111"/>
                    </a:lnTo>
                    <a:lnTo>
                      <a:pt x="204" y="116"/>
                    </a:lnTo>
                    <a:lnTo>
                      <a:pt x="187" y="105"/>
                    </a:lnTo>
                    <a:lnTo>
                      <a:pt x="171" y="94"/>
                    </a:lnTo>
                    <a:lnTo>
                      <a:pt x="132" y="100"/>
                    </a:lnTo>
                    <a:lnTo>
                      <a:pt x="61" y="111"/>
                    </a:lnTo>
                    <a:lnTo>
                      <a:pt x="0" y="122"/>
                    </a:lnTo>
                    <a:lnTo>
                      <a:pt x="11" y="232"/>
                    </a:lnTo>
                    <a:lnTo>
                      <a:pt x="22" y="331"/>
                    </a:lnTo>
                    <a:lnTo>
                      <a:pt x="44" y="503"/>
                    </a:lnTo>
                    <a:lnTo>
                      <a:pt x="49" y="541"/>
                    </a:lnTo>
                    <a:lnTo>
                      <a:pt x="77" y="536"/>
                    </a:lnTo>
                    <a:lnTo>
                      <a:pt x="94" y="530"/>
                    </a:lnTo>
                    <a:lnTo>
                      <a:pt x="121" y="541"/>
                    </a:lnTo>
                    <a:lnTo>
                      <a:pt x="132" y="574"/>
                    </a:lnTo>
                    <a:lnTo>
                      <a:pt x="171" y="574"/>
                    </a:lnTo>
                    <a:lnTo>
                      <a:pt x="187" y="591"/>
                    </a:lnTo>
                    <a:lnTo>
                      <a:pt x="198" y="591"/>
                    </a:lnTo>
                    <a:lnTo>
                      <a:pt x="220" y="580"/>
                    </a:lnTo>
                    <a:lnTo>
                      <a:pt x="237" y="585"/>
                    </a:lnTo>
                    <a:lnTo>
                      <a:pt x="254" y="591"/>
                    </a:lnTo>
                    <a:lnTo>
                      <a:pt x="265" y="580"/>
                    </a:lnTo>
                    <a:lnTo>
                      <a:pt x="281" y="569"/>
                    </a:lnTo>
                    <a:lnTo>
                      <a:pt x="298" y="563"/>
                    </a:lnTo>
                    <a:lnTo>
                      <a:pt x="303" y="585"/>
                    </a:lnTo>
                    <a:lnTo>
                      <a:pt x="314" y="591"/>
                    </a:lnTo>
                    <a:lnTo>
                      <a:pt x="342" y="607"/>
                    </a:lnTo>
                    <a:lnTo>
                      <a:pt x="358" y="607"/>
                    </a:lnTo>
                    <a:lnTo>
                      <a:pt x="364" y="596"/>
                    </a:lnTo>
                    <a:lnTo>
                      <a:pt x="364" y="591"/>
                    </a:lnTo>
                    <a:lnTo>
                      <a:pt x="375" y="580"/>
                    </a:lnTo>
                    <a:lnTo>
                      <a:pt x="375" y="541"/>
                    </a:lnTo>
                    <a:lnTo>
                      <a:pt x="386" y="514"/>
                    </a:lnTo>
                    <a:lnTo>
                      <a:pt x="397" y="503"/>
                    </a:lnTo>
                    <a:lnTo>
                      <a:pt x="408" y="508"/>
                    </a:lnTo>
                    <a:lnTo>
                      <a:pt x="413" y="519"/>
                    </a:lnTo>
                    <a:lnTo>
                      <a:pt x="419" y="514"/>
                    </a:lnTo>
                    <a:lnTo>
                      <a:pt x="419" y="497"/>
                    </a:lnTo>
                    <a:lnTo>
                      <a:pt x="413" y="491"/>
                    </a:lnTo>
                    <a:lnTo>
                      <a:pt x="413" y="475"/>
                    </a:lnTo>
                    <a:lnTo>
                      <a:pt x="419" y="464"/>
                    </a:lnTo>
                    <a:lnTo>
                      <a:pt x="436" y="442"/>
                    </a:lnTo>
                    <a:lnTo>
                      <a:pt x="447" y="431"/>
                    </a:lnTo>
                    <a:lnTo>
                      <a:pt x="463" y="436"/>
                    </a:lnTo>
                    <a:lnTo>
                      <a:pt x="480" y="420"/>
                    </a:lnTo>
                    <a:lnTo>
                      <a:pt x="502" y="398"/>
                    </a:lnTo>
                    <a:lnTo>
                      <a:pt x="518" y="370"/>
                    </a:lnTo>
                    <a:lnTo>
                      <a:pt x="518" y="331"/>
                    </a:lnTo>
                    <a:lnTo>
                      <a:pt x="524" y="293"/>
                    </a:lnTo>
                    <a:lnTo>
                      <a:pt x="524" y="260"/>
                    </a:lnTo>
                    <a:lnTo>
                      <a:pt x="513" y="232"/>
                    </a:lnTo>
                    <a:lnTo>
                      <a:pt x="524" y="227"/>
                    </a:lnTo>
                    <a:lnTo>
                      <a:pt x="529" y="216"/>
                    </a:lnTo>
                    <a:lnTo>
                      <a:pt x="518" y="144"/>
                    </a:lnTo>
                    <a:lnTo>
                      <a:pt x="496" y="0"/>
                    </a:lnTo>
                    <a:close/>
                  </a:path>
                </a:pathLst>
              </a:custGeom>
              <a:solidFill>
                <a:srgbClr val="D9D9D9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51" name="Freeform 27">
                <a:extLst/>
              </p:cNvPr>
              <p:cNvSpPr>
                <a:spLocks noEditPoints="1"/>
              </p:cNvSpPr>
              <p:nvPr/>
            </p:nvSpPr>
            <p:spPr bwMode="auto">
              <a:xfrm>
                <a:off x="7124700" y="806450"/>
                <a:ext cx="1524000" cy="1601788"/>
              </a:xfrm>
              <a:custGeom>
                <a:avLst/>
                <a:gdLst>
                  <a:gd name="T0" fmla="*/ 31 w 174"/>
                  <a:gd name="T1" fmla="*/ 1 h 183"/>
                  <a:gd name="T2" fmla="*/ 23 w 174"/>
                  <a:gd name="T3" fmla="*/ 10 h 183"/>
                  <a:gd name="T4" fmla="*/ 134 w 174"/>
                  <a:gd name="T5" fmla="*/ 56 h 183"/>
                  <a:gd name="T6" fmla="*/ 138 w 174"/>
                  <a:gd name="T7" fmla="*/ 50 h 183"/>
                  <a:gd name="T8" fmla="*/ 133 w 174"/>
                  <a:gd name="T9" fmla="*/ 53 h 183"/>
                  <a:gd name="T10" fmla="*/ 163 w 174"/>
                  <a:gd name="T11" fmla="*/ 109 h 183"/>
                  <a:gd name="T12" fmla="*/ 150 w 174"/>
                  <a:gd name="T13" fmla="*/ 117 h 183"/>
                  <a:gd name="T14" fmla="*/ 139 w 174"/>
                  <a:gd name="T15" fmla="*/ 120 h 183"/>
                  <a:gd name="T16" fmla="*/ 146 w 174"/>
                  <a:gd name="T17" fmla="*/ 103 h 183"/>
                  <a:gd name="T18" fmla="*/ 145 w 174"/>
                  <a:gd name="T19" fmla="*/ 84 h 183"/>
                  <a:gd name="T20" fmla="*/ 148 w 174"/>
                  <a:gd name="T21" fmla="*/ 78 h 183"/>
                  <a:gd name="T22" fmla="*/ 133 w 174"/>
                  <a:gd name="T23" fmla="*/ 70 h 183"/>
                  <a:gd name="T24" fmla="*/ 120 w 174"/>
                  <a:gd name="T25" fmla="*/ 65 h 183"/>
                  <a:gd name="T26" fmla="*/ 109 w 174"/>
                  <a:gd name="T27" fmla="*/ 72 h 183"/>
                  <a:gd name="T28" fmla="*/ 110 w 174"/>
                  <a:gd name="T29" fmla="*/ 76 h 183"/>
                  <a:gd name="T30" fmla="*/ 105 w 174"/>
                  <a:gd name="T31" fmla="*/ 83 h 183"/>
                  <a:gd name="T32" fmla="*/ 99 w 174"/>
                  <a:gd name="T33" fmla="*/ 88 h 183"/>
                  <a:gd name="T34" fmla="*/ 98 w 174"/>
                  <a:gd name="T35" fmla="*/ 81 h 183"/>
                  <a:gd name="T36" fmla="*/ 91 w 174"/>
                  <a:gd name="T37" fmla="*/ 92 h 183"/>
                  <a:gd name="T38" fmla="*/ 88 w 174"/>
                  <a:gd name="T39" fmla="*/ 99 h 183"/>
                  <a:gd name="T40" fmla="*/ 86 w 174"/>
                  <a:gd name="T41" fmla="*/ 122 h 183"/>
                  <a:gd name="T42" fmla="*/ 85 w 174"/>
                  <a:gd name="T43" fmla="*/ 131 h 183"/>
                  <a:gd name="T44" fmla="*/ 94 w 174"/>
                  <a:gd name="T45" fmla="*/ 161 h 183"/>
                  <a:gd name="T46" fmla="*/ 85 w 174"/>
                  <a:gd name="T47" fmla="*/ 183 h 183"/>
                  <a:gd name="T48" fmla="*/ 129 w 174"/>
                  <a:gd name="T49" fmla="*/ 181 h 183"/>
                  <a:gd name="T50" fmla="*/ 157 w 174"/>
                  <a:gd name="T51" fmla="*/ 176 h 183"/>
                  <a:gd name="T52" fmla="*/ 163 w 174"/>
                  <a:gd name="T53" fmla="*/ 160 h 183"/>
                  <a:gd name="T54" fmla="*/ 169 w 174"/>
                  <a:gd name="T55" fmla="*/ 149 h 183"/>
                  <a:gd name="T56" fmla="*/ 174 w 174"/>
                  <a:gd name="T57" fmla="*/ 149 h 183"/>
                  <a:gd name="T58" fmla="*/ 4 w 174"/>
                  <a:gd name="T59" fmla="*/ 47 h 183"/>
                  <a:gd name="T60" fmla="*/ 18 w 174"/>
                  <a:gd name="T61" fmla="*/ 40 h 183"/>
                  <a:gd name="T62" fmla="*/ 30 w 174"/>
                  <a:gd name="T63" fmla="*/ 29 h 183"/>
                  <a:gd name="T64" fmla="*/ 43 w 174"/>
                  <a:gd name="T65" fmla="*/ 20 h 183"/>
                  <a:gd name="T66" fmla="*/ 45 w 174"/>
                  <a:gd name="T67" fmla="*/ 23 h 183"/>
                  <a:gd name="T68" fmla="*/ 36 w 174"/>
                  <a:gd name="T69" fmla="*/ 36 h 183"/>
                  <a:gd name="T70" fmla="*/ 43 w 174"/>
                  <a:gd name="T71" fmla="*/ 34 h 183"/>
                  <a:gd name="T72" fmla="*/ 54 w 174"/>
                  <a:gd name="T73" fmla="*/ 39 h 183"/>
                  <a:gd name="T74" fmla="*/ 67 w 174"/>
                  <a:gd name="T75" fmla="*/ 45 h 183"/>
                  <a:gd name="T76" fmla="*/ 74 w 174"/>
                  <a:gd name="T77" fmla="*/ 47 h 183"/>
                  <a:gd name="T78" fmla="*/ 95 w 174"/>
                  <a:gd name="T79" fmla="*/ 39 h 183"/>
                  <a:gd name="T80" fmla="*/ 106 w 174"/>
                  <a:gd name="T81" fmla="*/ 42 h 183"/>
                  <a:gd name="T82" fmla="*/ 122 w 174"/>
                  <a:gd name="T83" fmla="*/ 41 h 183"/>
                  <a:gd name="T84" fmla="*/ 130 w 174"/>
                  <a:gd name="T85" fmla="*/ 53 h 183"/>
                  <a:gd name="T86" fmla="*/ 130 w 174"/>
                  <a:gd name="T87" fmla="*/ 55 h 183"/>
                  <a:gd name="T88" fmla="*/ 115 w 174"/>
                  <a:gd name="T89" fmla="*/ 57 h 183"/>
                  <a:gd name="T90" fmla="*/ 95 w 174"/>
                  <a:gd name="T91" fmla="*/ 59 h 183"/>
                  <a:gd name="T92" fmla="*/ 80 w 174"/>
                  <a:gd name="T93" fmla="*/ 67 h 183"/>
                  <a:gd name="T94" fmla="*/ 70 w 174"/>
                  <a:gd name="T95" fmla="*/ 68 h 183"/>
                  <a:gd name="T96" fmla="*/ 64 w 174"/>
                  <a:gd name="T97" fmla="*/ 77 h 183"/>
                  <a:gd name="T98" fmla="*/ 54 w 174"/>
                  <a:gd name="T99" fmla="*/ 70 h 183"/>
                  <a:gd name="T100" fmla="*/ 26 w 174"/>
                  <a:gd name="T101" fmla="*/ 60 h 1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74" h="183">
                    <a:moveTo>
                      <a:pt x="18" y="10"/>
                    </a:moveTo>
                    <a:cubicBezTo>
                      <a:pt x="21" y="7"/>
                      <a:pt x="21" y="7"/>
                      <a:pt x="21" y="7"/>
                    </a:cubicBezTo>
                    <a:cubicBezTo>
                      <a:pt x="24" y="6"/>
                      <a:pt x="24" y="6"/>
                      <a:pt x="24" y="6"/>
                    </a:cubicBezTo>
                    <a:cubicBezTo>
                      <a:pt x="31" y="1"/>
                      <a:pt x="31" y="1"/>
                      <a:pt x="31" y="1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35" y="1"/>
                      <a:pt x="35" y="1"/>
                      <a:pt x="35" y="1"/>
                    </a:cubicBezTo>
                    <a:cubicBezTo>
                      <a:pt x="28" y="7"/>
                      <a:pt x="28" y="7"/>
                      <a:pt x="28" y="7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1" y="11"/>
                      <a:pt x="21" y="11"/>
                      <a:pt x="21" y="11"/>
                    </a:cubicBezTo>
                    <a:lnTo>
                      <a:pt x="18" y="10"/>
                    </a:lnTo>
                    <a:close/>
                    <a:moveTo>
                      <a:pt x="133" y="53"/>
                    </a:moveTo>
                    <a:cubicBezTo>
                      <a:pt x="134" y="56"/>
                      <a:pt x="134" y="56"/>
                      <a:pt x="134" y="56"/>
                    </a:cubicBezTo>
                    <a:cubicBezTo>
                      <a:pt x="139" y="56"/>
                      <a:pt x="139" y="56"/>
                      <a:pt x="139" y="56"/>
                    </a:cubicBezTo>
                    <a:cubicBezTo>
                      <a:pt x="140" y="55"/>
                      <a:pt x="140" y="55"/>
                      <a:pt x="140" y="55"/>
                    </a:cubicBezTo>
                    <a:cubicBezTo>
                      <a:pt x="140" y="55"/>
                      <a:pt x="140" y="53"/>
                      <a:pt x="140" y="52"/>
                    </a:cubicBezTo>
                    <a:cubicBezTo>
                      <a:pt x="139" y="52"/>
                      <a:pt x="138" y="50"/>
                      <a:pt x="138" y="50"/>
                    </a:cubicBezTo>
                    <a:cubicBezTo>
                      <a:pt x="135" y="50"/>
                      <a:pt x="135" y="50"/>
                      <a:pt x="135" y="50"/>
                    </a:cubicBezTo>
                    <a:cubicBezTo>
                      <a:pt x="133" y="50"/>
                      <a:pt x="133" y="50"/>
                      <a:pt x="133" y="50"/>
                    </a:cubicBezTo>
                    <a:cubicBezTo>
                      <a:pt x="132" y="52"/>
                      <a:pt x="132" y="52"/>
                      <a:pt x="132" y="52"/>
                    </a:cubicBezTo>
                    <a:lnTo>
                      <a:pt x="133" y="53"/>
                    </a:lnTo>
                    <a:close/>
                    <a:moveTo>
                      <a:pt x="173" y="137"/>
                    </a:moveTo>
                    <a:cubicBezTo>
                      <a:pt x="169" y="126"/>
                      <a:pt x="169" y="126"/>
                      <a:pt x="169" y="126"/>
                    </a:cubicBezTo>
                    <a:cubicBezTo>
                      <a:pt x="166" y="114"/>
                      <a:pt x="166" y="114"/>
                      <a:pt x="166" y="114"/>
                    </a:cubicBezTo>
                    <a:cubicBezTo>
                      <a:pt x="163" y="109"/>
                      <a:pt x="163" y="109"/>
                      <a:pt x="163" y="109"/>
                    </a:cubicBezTo>
                    <a:cubicBezTo>
                      <a:pt x="159" y="107"/>
                      <a:pt x="159" y="107"/>
                      <a:pt x="159" y="107"/>
                    </a:cubicBezTo>
                    <a:cubicBezTo>
                      <a:pt x="157" y="108"/>
                      <a:pt x="157" y="108"/>
                      <a:pt x="157" y="108"/>
                    </a:cubicBezTo>
                    <a:cubicBezTo>
                      <a:pt x="152" y="111"/>
                      <a:pt x="152" y="111"/>
                      <a:pt x="152" y="111"/>
                    </a:cubicBezTo>
                    <a:cubicBezTo>
                      <a:pt x="150" y="117"/>
                      <a:pt x="150" y="117"/>
                      <a:pt x="150" y="117"/>
                    </a:cubicBezTo>
                    <a:cubicBezTo>
                      <a:pt x="146" y="122"/>
                      <a:pt x="146" y="122"/>
                      <a:pt x="146" y="122"/>
                    </a:cubicBezTo>
                    <a:cubicBezTo>
                      <a:pt x="144" y="123"/>
                      <a:pt x="144" y="123"/>
                      <a:pt x="144" y="123"/>
                    </a:cubicBezTo>
                    <a:cubicBezTo>
                      <a:pt x="142" y="122"/>
                      <a:pt x="142" y="122"/>
                      <a:pt x="142" y="122"/>
                    </a:cubicBezTo>
                    <a:cubicBezTo>
                      <a:pt x="142" y="122"/>
                      <a:pt x="139" y="120"/>
                      <a:pt x="139" y="120"/>
                    </a:cubicBezTo>
                    <a:cubicBezTo>
                      <a:pt x="139" y="119"/>
                      <a:pt x="140" y="113"/>
                      <a:pt x="140" y="113"/>
                    </a:cubicBezTo>
                    <a:cubicBezTo>
                      <a:pt x="144" y="111"/>
                      <a:pt x="144" y="111"/>
                      <a:pt x="144" y="111"/>
                    </a:cubicBezTo>
                    <a:cubicBezTo>
                      <a:pt x="145" y="107"/>
                      <a:pt x="145" y="107"/>
                      <a:pt x="145" y="107"/>
                    </a:cubicBezTo>
                    <a:cubicBezTo>
                      <a:pt x="146" y="103"/>
                      <a:pt x="146" y="103"/>
                      <a:pt x="146" y="103"/>
                    </a:cubicBezTo>
                    <a:cubicBezTo>
                      <a:pt x="150" y="101"/>
                      <a:pt x="150" y="101"/>
                      <a:pt x="150" y="101"/>
                    </a:cubicBezTo>
                    <a:cubicBezTo>
                      <a:pt x="149" y="88"/>
                      <a:pt x="149" y="88"/>
                      <a:pt x="149" y="88"/>
                    </a:cubicBezTo>
                    <a:cubicBezTo>
                      <a:pt x="147" y="85"/>
                      <a:pt x="147" y="85"/>
                      <a:pt x="147" y="85"/>
                    </a:cubicBezTo>
                    <a:cubicBezTo>
                      <a:pt x="145" y="84"/>
                      <a:pt x="145" y="84"/>
                      <a:pt x="145" y="84"/>
                    </a:cubicBezTo>
                    <a:cubicBezTo>
                      <a:pt x="144" y="81"/>
                      <a:pt x="144" y="81"/>
                      <a:pt x="144" y="81"/>
                    </a:cubicBezTo>
                    <a:cubicBezTo>
                      <a:pt x="145" y="80"/>
                      <a:pt x="145" y="80"/>
                      <a:pt x="145" y="80"/>
                    </a:cubicBezTo>
                    <a:cubicBezTo>
                      <a:pt x="147" y="80"/>
                      <a:pt x="147" y="80"/>
                      <a:pt x="147" y="80"/>
                    </a:cubicBezTo>
                    <a:cubicBezTo>
                      <a:pt x="148" y="78"/>
                      <a:pt x="148" y="78"/>
                      <a:pt x="148" y="78"/>
                    </a:cubicBezTo>
                    <a:cubicBezTo>
                      <a:pt x="144" y="75"/>
                      <a:pt x="144" y="75"/>
                      <a:pt x="144" y="75"/>
                    </a:cubicBezTo>
                    <a:cubicBezTo>
                      <a:pt x="143" y="72"/>
                      <a:pt x="143" y="72"/>
                      <a:pt x="143" y="72"/>
                    </a:cubicBezTo>
                    <a:cubicBezTo>
                      <a:pt x="139" y="72"/>
                      <a:pt x="139" y="72"/>
                      <a:pt x="139" y="72"/>
                    </a:cubicBezTo>
                    <a:cubicBezTo>
                      <a:pt x="133" y="70"/>
                      <a:pt x="133" y="70"/>
                      <a:pt x="133" y="70"/>
                    </a:cubicBezTo>
                    <a:cubicBezTo>
                      <a:pt x="126" y="65"/>
                      <a:pt x="126" y="65"/>
                      <a:pt x="126" y="65"/>
                    </a:cubicBezTo>
                    <a:cubicBezTo>
                      <a:pt x="122" y="65"/>
                      <a:pt x="122" y="65"/>
                      <a:pt x="122" y="65"/>
                    </a:cubicBezTo>
                    <a:cubicBezTo>
                      <a:pt x="121" y="66"/>
                      <a:pt x="121" y="66"/>
                      <a:pt x="121" y="66"/>
                    </a:cubicBezTo>
                    <a:cubicBezTo>
                      <a:pt x="120" y="65"/>
                      <a:pt x="120" y="65"/>
                      <a:pt x="120" y="65"/>
                    </a:cubicBezTo>
                    <a:cubicBezTo>
                      <a:pt x="116" y="62"/>
                      <a:pt x="116" y="62"/>
                      <a:pt x="116" y="62"/>
                    </a:cubicBezTo>
                    <a:cubicBezTo>
                      <a:pt x="112" y="65"/>
                      <a:pt x="112" y="65"/>
                      <a:pt x="112" y="65"/>
                    </a:cubicBezTo>
                    <a:cubicBezTo>
                      <a:pt x="108" y="68"/>
                      <a:pt x="108" y="68"/>
                      <a:pt x="108" y="68"/>
                    </a:cubicBezTo>
                    <a:cubicBezTo>
                      <a:pt x="109" y="72"/>
                      <a:pt x="109" y="72"/>
                      <a:pt x="109" y="72"/>
                    </a:cubicBezTo>
                    <a:cubicBezTo>
                      <a:pt x="110" y="73"/>
                      <a:pt x="110" y="73"/>
                      <a:pt x="110" y="73"/>
                    </a:cubicBezTo>
                    <a:cubicBezTo>
                      <a:pt x="113" y="73"/>
                      <a:pt x="113" y="73"/>
                      <a:pt x="113" y="73"/>
                    </a:cubicBezTo>
                    <a:cubicBezTo>
                      <a:pt x="113" y="75"/>
                      <a:pt x="113" y="75"/>
                      <a:pt x="113" y="75"/>
                    </a:cubicBezTo>
                    <a:cubicBezTo>
                      <a:pt x="110" y="76"/>
                      <a:pt x="110" y="76"/>
                      <a:pt x="110" y="76"/>
                    </a:cubicBezTo>
                    <a:cubicBezTo>
                      <a:pt x="106" y="76"/>
                      <a:pt x="106" y="76"/>
                      <a:pt x="106" y="76"/>
                    </a:cubicBezTo>
                    <a:cubicBezTo>
                      <a:pt x="105" y="78"/>
                      <a:pt x="105" y="78"/>
                      <a:pt x="105" y="78"/>
                    </a:cubicBezTo>
                    <a:cubicBezTo>
                      <a:pt x="104" y="81"/>
                      <a:pt x="104" y="81"/>
                      <a:pt x="104" y="81"/>
                    </a:cubicBezTo>
                    <a:cubicBezTo>
                      <a:pt x="105" y="83"/>
                      <a:pt x="105" y="83"/>
                      <a:pt x="105" y="83"/>
                    </a:cubicBezTo>
                    <a:cubicBezTo>
                      <a:pt x="105" y="91"/>
                      <a:pt x="105" y="91"/>
                      <a:pt x="105" y="91"/>
                    </a:cubicBezTo>
                    <a:cubicBezTo>
                      <a:pt x="100" y="94"/>
                      <a:pt x="100" y="94"/>
                      <a:pt x="100" y="94"/>
                    </a:cubicBezTo>
                    <a:cubicBezTo>
                      <a:pt x="99" y="93"/>
                      <a:pt x="99" y="93"/>
                      <a:pt x="99" y="93"/>
                    </a:cubicBezTo>
                    <a:cubicBezTo>
                      <a:pt x="99" y="88"/>
                      <a:pt x="99" y="88"/>
                      <a:pt x="99" y="88"/>
                    </a:cubicBezTo>
                    <a:cubicBezTo>
                      <a:pt x="101" y="84"/>
                      <a:pt x="101" y="84"/>
                      <a:pt x="101" y="84"/>
                    </a:cubicBezTo>
                    <a:cubicBezTo>
                      <a:pt x="102" y="81"/>
                      <a:pt x="102" y="81"/>
                      <a:pt x="102" y="81"/>
                    </a:cubicBezTo>
                    <a:cubicBezTo>
                      <a:pt x="101" y="80"/>
                      <a:pt x="101" y="80"/>
                      <a:pt x="101" y="80"/>
                    </a:cubicBezTo>
                    <a:cubicBezTo>
                      <a:pt x="98" y="81"/>
                      <a:pt x="98" y="81"/>
                      <a:pt x="98" y="81"/>
                    </a:cubicBezTo>
                    <a:cubicBezTo>
                      <a:pt x="97" y="87"/>
                      <a:pt x="97" y="87"/>
                      <a:pt x="97" y="87"/>
                    </a:cubicBezTo>
                    <a:cubicBezTo>
                      <a:pt x="93" y="88"/>
                      <a:pt x="93" y="88"/>
                      <a:pt x="93" y="88"/>
                    </a:cubicBezTo>
                    <a:cubicBezTo>
                      <a:pt x="91" y="91"/>
                      <a:pt x="91" y="91"/>
                      <a:pt x="91" y="91"/>
                    </a:cubicBezTo>
                    <a:cubicBezTo>
                      <a:pt x="91" y="92"/>
                      <a:pt x="91" y="92"/>
                      <a:pt x="91" y="92"/>
                    </a:cubicBezTo>
                    <a:cubicBezTo>
                      <a:pt x="92" y="93"/>
                      <a:pt x="92" y="93"/>
                      <a:pt x="92" y="93"/>
                    </a:cubicBezTo>
                    <a:cubicBezTo>
                      <a:pt x="91" y="97"/>
                      <a:pt x="91" y="97"/>
                      <a:pt x="91" y="97"/>
                    </a:cubicBezTo>
                    <a:cubicBezTo>
                      <a:pt x="88" y="97"/>
                      <a:pt x="88" y="97"/>
                      <a:pt x="88" y="97"/>
                    </a:cubicBezTo>
                    <a:cubicBezTo>
                      <a:pt x="88" y="99"/>
                      <a:pt x="88" y="99"/>
                      <a:pt x="88" y="99"/>
                    </a:cubicBezTo>
                    <a:cubicBezTo>
                      <a:pt x="89" y="102"/>
                      <a:pt x="89" y="102"/>
                      <a:pt x="89" y="102"/>
                    </a:cubicBezTo>
                    <a:cubicBezTo>
                      <a:pt x="87" y="110"/>
                      <a:pt x="87" y="110"/>
                      <a:pt x="87" y="110"/>
                    </a:cubicBezTo>
                    <a:cubicBezTo>
                      <a:pt x="85" y="116"/>
                      <a:pt x="85" y="116"/>
                      <a:pt x="85" y="116"/>
                    </a:cubicBezTo>
                    <a:cubicBezTo>
                      <a:pt x="86" y="122"/>
                      <a:pt x="86" y="122"/>
                      <a:pt x="86" y="122"/>
                    </a:cubicBezTo>
                    <a:cubicBezTo>
                      <a:pt x="87" y="124"/>
                      <a:pt x="87" y="124"/>
                      <a:pt x="87" y="124"/>
                    </a:cubicBezTo>
                    <a:cubicBezTo>
                      <a:pt x="86" y="127"/>
                      <a:pt x="86" y="127"/>
                      <a:pt x="86" y="127"/>
                    </a:cubicBezTo>
                    <a:cubicBezTo>
                      <a:pt x="85" y="128"/>
                      <a:pt x="85" y="128"/>
                      <a:pt x="85" y="128"/>
                    </a:cubicBezTo>
                    <a:cubicBezTo>
                      <a:pt x="85" y="131"/>
                      <a:pt x="85" y="131"/>
                      <a:pt x="85" y="131"/>
                    </a:cubicBezTo>
                    <a:cubicBezTo>
                      <a:pt x="89" y="139"/>
                      <a:pt x="89" y="139"/>
                      <a:pt x="89" y="139"/>
                    </a:cubicBezTo>
                    <a:cubicBezTo>
                      <a:pt x="93" y="148"/>
                      <a:pt x="93" y="148"/>
                      <a:pt x="93" y="148"/>
                    </a:cubicBezTo>
                    <a:cubicBezTo>
                      <a:pt x="95" y="155"/>
                      <a:pt x="95" y="155"/>
                      <a:pt x="95" y="155"/>
                    </a:cubicBezTo>
                    <a:cubicBezTo>
                      <a:pt x="94" y="161"/>
                      <a:pt x="94" y="161"/>
                      <a:pt x="94" y="161"/>
                    </a:cubicBezTo>
                    <a:cubicBezTo>
                      <a:pt x="93" y="169"/>
                      <a:pt x="93" y="169"/>
                      <a:pt x="93" y="169"/>
                    </a:cubicBezTo>
                    <a:cubicBezTo>
                      <a:pt x="90" y="176"/>
                      <a:pt x="90" y="176"/>
                      <a:pt x="90" y="176"/>
                    </a:cubicBezTo>
                    <a:cubicBezTo>
                      <a:pt x="89" y="179"/>
                      <a:pt x="89" y="179"/>
                      <a:pt x="89" y="179"/>
                    </a:cubicBezTo>
                    <a:cubicBezTo>
                      <a:pt x="85" y="183"/>
                      <a:pt x="85" y="183"/>
                      <a:pt x="85" y="183"/>
                    </a:cubicBezTo>
                    <a:cubicBezTo>
                      <a:pt x="91" y="183"/>
                      <a:pt x="91" y="183"/>
                      <a:pt x="91" y="183"/>
                    </a:cubicBezTo>
                    <a:cubicBezTo>
                      <a:pt x="119" y="180"/>
                      <a:pt x="119" y="180"/>
                      <a:pt x="119" y="180"/>
                    </a:cubicBezTo>
                    <a:cubicBezTo>
                      <a:pt x="129" y="179"/>
                      <a:pt x="129" y="179"/>
                      <a:pt x="129" y="179"/>
                    </a:cubicBezTo>
                    <a:cubicBezTo>
                      <a:pt x="129" y="181"/>
                      <a:pt x="129" y="181"/>
                      <a:pt x="129" y="181"/>
                    </a:cubicBezTo>
                    <a:cubicBezTo>
                      <a:pt x="138" y="179"/>
                      <a:pt x="138" y="179"/>
                      <a:pt x="138" y="179"/>
                    </a:cubicBezTo>
                    <a:cubicBezTo>
                      <a:pt x="152" y="177"/>
                      <a:pt x="152" y="177"/>
                      <a:pt x="152" y="177"/>
                    </a:cubicBezTo>
                    <a:cubicBezTo>
                      <a:pt x="157" y="177"/>
                      <a:pt x="157" y="177"/>
                      <a:pt x="157" y="177"/>
                    </a:cubicBezTo>
                    <a:cubicBezTo>
                      <a:pt x="157" y="176"/>
                      <a:pt x="157" y="176"/>
                      <a:pt x="157" y="176"/>
                    </a:cubicBezTo>
                    <a:cubicBezTo>
                      <a:pt x="158" y="174"/>
                      <a:pt x="158" y="174"/>
                      <a:pt x="158" y="174"/>
                    </a:cubicBezTo>
                    <a:cubicBezTo>
                      <a:pt x="160" y="169"/>
                      <a:pt x="160" y="169"/>
                      <a:pt x="160" y="169"/>
                    </a:cubicBezTo>
                    <a:cubicBezTo>
                      <a:pt x="163" y="167"/>
                      <a:pt x="163" y="167"/>
                      <a:pt x="163" y="167"/>
                    </a:cubicBezTo>
                    <a:cubicBezTo>
                      <a:pt x="163" y="160"/>
                      <a:pt x="163" y="160"/>
                      <a:pt x="163" y="160"/>
                    </a:cubicBezTo>
                    <a:cubicBezTo>
                      <a:pt x="165" y="158"/>
                      <a:pt x="165" y="158"/>
                      <a:pt x="165" y="158"/>
                    </a:cubicBezTo>
                    <a:cubicBezTo>
                      <a:pt x="166" y="158"/>
                      <a:pt x="166" y="158"/>
                      <a:pt x="166" y="158"/>
                    </a:cubicBezTo>
                    <a:cubicBezTo>
                      <a:pt x="167" y="153"/>
                      <a:pt x="167" y="153"/>
                      <a:pt x="167" y="153"/>
                    </a:cubicBezTo>
                    <a:cubicBezTo>
                      <a:pt x="169" y="149"/>
                      <a:pt x="169" y="149"/>
                      <a:pt x="169" y="149"/>
                    </a:cubicBezTo>
                    <a:cubicBezTo>
                      <a:pt x="170" y="150"/>
                      <a:pt x="170" y="150"/>
                      <a:pt x="170" y="150"/>
                    </a:cubicBezTo>
                    <a:cubicBezTo>
                      <a:pt x="170" y="150"/>
                      <a:pt x="170" y="150"/>
                      <a:pt x="170" y="150"/>
                    </a:cubicBezTo>
                    <a:cubicBezTo>
                      <a:pt x="171" y="151"/>
                      <a:pt x="171" y="151"/>
                      <a:pt x="171" y="151"/>
                    </a:cubicBezTo>
                    <a:cubicBezTo>
                      <a:pt x="174" y="149"/>
                      <a:pt x="174" y="149"/>
                      <a:pt x="174" y="149"/>
                    </a:cubicBezTo>
                    <a:lnTo>
                      <a:pt x="173" y="137"/>
                    </a:lnTo>
                    <a:close/>
                    <a:moveTo>
                      <a:pt x="0" y="49"/>
                    </a:moveTo>
                    <a:cubicBezTo>
                      <a:pt x="1" y="48"/>
                      <a:pt x="1" y="48"/>
                      <a:pt x="1" y="48"/>
                    </a:cubicBezTo>
                    <a:cubicBezTo>
                      <a:pt x="4" y="47"/>
                      <a:pt x="4" y="47"/>
                      <a:pt x="4" y="47"/>
                    </a:cubicBezTo>
                    <a:cubicBezTo>
                      <a:pt x="9" y="44"/>
                      <a:pt x="9" y="44"/>
                      <a:pt x="9" y="44"/>
                    </a:cubicBezTo>
                    <a:cubicBezTo>
                      <a:pt x="9" y="42"/>
                      <a:pt x="9" y="42"/>
                      <a:pt x="9" y="42"/>
                    </a:cubicBezTo>
                    <a:cubicBezTo>
                      <a:pt x="10" y="42"/>
                      <a:pt x="10" y="42"/>
                      <a:pt x="10" y="42"/>
                    </a:cubicBezTo>
                    <a:cubicBezTo>
                      <a:pt x="18" y="40"/>
                      <a:pt x="18" y="40"/>
                      <a:pt x="18" y="40"/>
                    </a:cubicBezTo>
                    <a:cubicBezTo>
                      <a:pt x="21" y="38"/>
                      <a:pt x="21" y="38"/>
                      <a:pt x="21" y="38"/>
                    </a:cubicBezTo>
                    <a:cubicBezTo>
                      <a:pt x="27" y="35"/>
                      <a:pt x="27" y="35"/>
                      <a:pt x="27" y="35"/>
                    </a:cubicBezTo>
                    <a:cubicBezTo>
                      <a:pt x="27" y="33"/>
                      <a:pt x="27" y="33"/>
                      <a:pt x="27" y="33"/>
                    </a:cubicBezTo>
                    <a:cubicBezTo>
                      <a:pt x="30" y="29"/>
                      <a:pt x="30" y="29"/>
                      <a:pt x="30" y="29"/>
                    </a:cubicBezTo>
                    <a:cubicBezTo>
                      <a:pt x="32" y="28"/>
                      <a:pt x="32" y="28"/>
                      <a:pt x="32" y="28"/>
                    </a:cubicBezTo>
                    <a:cubicBezTo>
                      <a:pt x="34" y="26"/>
                      <a:pt x="34" y="26"/>
                      <a:pt x="34" y="26"/>
                    </a:cubicBezTo>
                    <a:cubicBezTo>
                      <a:pt x="37" y="23"/>
                      <a:pt x="37" y="23"/>
                      <a:pt x="37" y="23"/>
                    </a:cubicBezTo>
                    <a:cubicBezTo>
                      <a:pt x="43" y="20"/>
                      <a:pt x="43" y="20"/>
                      <a:pt x="43" y="20"/>
                    </a:cubicBezTo>
                    <a:cubicBezTo>
                      <a:pt x="49" y="19"/>
                      <a:pt x="49" y="19"/>
                      <a:pt x="49" y="19"/>
                    </a:cubicBezTo>
                    <a:cubicBezTo>
                      <a:pt x="50" y="20"/>
                      <a:pt x="50" y="20"/>
                      <a:pt x="50" y="20"/>
                    </a:cubicBezTo>
                    <a:cubicBezTo>
                      <a:pt x="50" y="22"/>
                      <a:pt x="50" y="22"/>
                      <a:pt x="50" y="22"/>
                    </a:cubicBezTo>
                    <a:cubicBezTo>
                      <a:pt x="45" y="23"/>
                      <a:pt x="45" y="23"/>
                      <a:pt x="45" y="23"/>
                    </a:cubicBezTo>
                    <a:cubicBezTo>
                      <a:pt x="43" y="27"/>
                      <a:pt x="43" y="27"/>
                      <a:pt x="43" y="27"/>
                    </a:cubicBezTo>
                    <a:cubicBezTo>
                      <a:pt x="40" y="28"/>
                      <a:pt x="40" y="28"/>
                      <a:pt x="40" y="28"/>
                    </a:cubicBezTo>
                    <a:cubicBezTo>
                      <a:pt x="39" y="31"/>
                      <a:pt x="39" y="31"/>
                      <a:pt x="39" y="31"/>
                    </a:cubicBezTo>
                    <a:cubicBezTo>
                      <a:pt x="36" y="36"/>
                      <a:pt x="36" y="36"/>
                      <a:pt x="36" y="36"/>
                    </a:cubicBezTo>
                    <a:cubicBezTo>
                      <a:pt x="36" y="39"/>
                      <a:pt x="36" y="39"/>
                      <a:pt x="36" y="39"/>
                    </a:cubicBezTo>
                    <a:cubicBezTo>
                      <a:pt x="37" y="40"/>
                      <a:pt x="37" y="40"/>
                      <a:pt x="37" y="40"/>
                    </a:cubicBezTo>
                    <a:cubicBezTo>
                      <a:pt x="38" y="38"/>
                      <a:pt x="38" y="38"/>
                      <a:pt x="38" y="38"/>
                    </a:cubicBezTo>
                    <a:cubicBezTo>
                      <a:pt x="43" y="34"/>
                      <a:pt x="43" y="34"/>
                      <a:pt x="43" y="34"/>
                    </a:cubicBezTo>
                    <a:cubicBezTo>
                      <a:pt x="45" y="36"/>
                      <a:pt x="45" y="36"/>
                      <a:pt x="45" y="36"/>
                    </a:cubicBezTo>
                    <a:cubicBezTo>
                      <a:pt x="48" y="36"/>
                      <a:pt x="48" y="36"/>
                      <a:pt x="48" y="36"/>
                    </a:cubicBezTo>
                    <a:cubicBezTo>
                      <a:pt x="52" y="37"/>
                      <a:pt x="52" y="37"/>
                      <a:pt x="52" y="37"/>
                    </a:cubicBezTo>
                    <a:cubicBezTo>
                      <a:pt x="54" y="39"/>
                      <a:pt x="54" y="39"/>
                      <a:pt x="54" y="39"/>
                    </a:cubicBezTo>
                    <a:cubicBezTo>
                      <a:pt x="56" y="43"/>
                      <a:pt x="56" y="43"/>
                      <a:pt x="56" y="43"/>
                    </a:cubicBezTo>
                    <a:cubicBezTo>
                      <a:pt x="59" y="47"/>
                      <a:pt x="59" y="47"/>
                      <a:pt x="59" y="47"/>
                    </a:cubicBezTo>
                    <a:cubicBezTo>
                      <a:pt x="65" y="47"/>
                      <a:pt x="65" y="47"/>
                      <a:pt x="65" y="47"/>
                    </a:cubicBezTo>
                    <a:cubicBezTo>
                      <a:pt x="67" y="45"/>
                      <a:pt x="67" y="45"/>
                      <a:pt x="67" y="45"/>
                    </a:cubicBezTo>
                    <a:cubicBezTo>
                      <a:pt x="69" y="47"/>
                      <a:pt x="69" y="47"/>
                      <a:pt x="69" y="47"/>
                    </a:cubicBezTo>
                    <a:cubicBezTo>
                      <a:pt x="71" y="48"/>
                      <a:pt x="71" y="48"/>
                      <a:pt x="71" y="48"/>
                    </a:cubicBezTo>
                    <a:cubicBezTo>
                      <a:pt x="73" y="47"/>
                      <a:pt x="73" y="47"/>
                      <a:pt x="73" y="47"/>
                    </a:cubicBezTo>
                    <a:cubicBezTo>
                      <a:pt x="74" y="47"/>
                      <a:pt x="74" y="47"/>
                      <a:pt x="74" y="47"/>
                    </a:cubicBezTo>
                    <a:cubicBezTo>
                      <a:pt x="76" y="45"/>
                      <a:pt x="76" y="45"/>
                      <a:pt x="76" y="45"/>
                    </a:cubicBezTo>
                    <a:cubicBezTo>
                      <a:pt x="82" y="41"/>
                      <a:pt x="82" y="41"/>
                      <a:pt x="82" y="41"/>
                    </a:cubicBezTo>
                    <a:cubicBezTo>
                      <a:pt x="86" y="39"/>
                      <a:pt x="86" y="39"/>
                      <a:pt x="86" y="39"/>
                    </a:cubicBezTo>
                    <a:cubicBezTo>
                      <a:pt x="95" y="39"/>
                      <a:pt x="95" y="39"/>
                      <a:pt x="95" y="39"/>
                    </a:cubicBezTo>
                    <a:cubicBezTo>
                      <a:pt x="101" y="36"/>
                      <a:pt x="101" y="36"/>
                      <a:pt x="101" y="36"/>
                    </a:cubicBezTo>
                    <a:cubicBezTo>
                      <a:pt x="105" y="34"/>
                      <a:pt x="105" y="34"/>
                      <a:pt x="105" y="34"/>
                    </a:cubicBezTo>
                    <a:cubicBezTo>
                      <a:pt x="106" y="34"/>
                      <a:pt x="106" y="34"/>
                      <a:pt x="106" y="34"/>
                    </a:cubicBezTo>
                    <a:cubicBezTo>
                      <a:pt x="106" y="42"/>
                      <a:pt x="106" y="42"/>
                      <a:pt x="106" y="42"/>
                    </a:cubicBezTo>
                    <a:cubicBezTo>
                      <a:pt x="107" y="42"/>
                      <a:pt x="107" y="42"/>
                      <a:pt x="107" y="42"/>
                    </a:cubicBezTo>
                    <a:cubicBezTo>
                      <a:pt x="111" y="44"/>
                      <a:pt x="111" y="44"/>
                      <a:pt x="111" y="44"/>
                    </a:cubicBezTo>
                    <a:cubicBezTo>
                      <a:pt x="114" y="43"/>
                      <a:pt x="114" y="43"/>
                      <a:pt x="114" y="43"/>
                    </a:cubicBezTo>
                    <a:cubicBezTo>
                      <a:pt x="122" y="41"/>
                      <a:pt x="122" y="41"/>
                      <a:pt x="122" y="41"/>
                    </a:cubicBezTo>
                    <a:cubicBezTo>
                      <a:pt x="123" y="39"/>
                      <a:pt x="123" y="39"/>
                      <a:pt x="123" y="39"/>
                    </a:cubicBezTo>
                    <a:cubicBezTo>
                      <a:pt x="125" y="40"/>
                      <a:pt x="125" y="40"/>
                      <a:pt x="125" y="40"/>
                    </a:cubicBezTo>
                    <a:cubicBezTo>
                      <a:pt x="125" y="49"/>
                      <a:pt x="125" y="49"/>
                      <a:pt x="125" y="49"/>
                    </a:cubicBezTo>
                    <a:cubicBezTo>
                      <a:pt x="130" y="53"/>
                      <a:pt x="130" y="53"/>
                      <a:pt x="130" y="53"/>
                    </a:cubicBezTo>
                    <a:cubicBezTo>
                      <a:pt x="131" y="54"/>
                      <a:pt x="131" y="54"/>
                      <a:pt x="131" y="54"/>
                    </a:cubicBezTo>
                    <a:cubicBezTo>
                      <a:pt x="133" y="55"/>
                      <a:pt x="133" y="55"/>
                      <a:pt x="133" y="55"/>
                    </a:cubicBezTo>
                    <a:cubicBezTo>
                      <a:pt x="131" y="56"/>
                      <a:pt x="131" y="56"/>
                      <a:pt x="131" y="56"/>
                    </a:cubicBezTo>
                    <a:cubicBezTo>
                      <a:pt x="130" y="55"/>
                      <a:pt x="130" y="55"/>
                      <a:pt x="130" y="55"/>
                    </a:cubicBezTo>
                    <a:cubicBezTo>
                      <a:pt x="125" y="55"/>
                      <a:pt x="125" y="55"/>
                      <a:pt x="125" y="55"/>
                    </a:cubicBezTo>
                    <a:cubicBezTo>
                      <a:pt x="122" y="56"/>
                      <a:pt x="122" y="56"/>
                      <a:pt x="122" y="56"/>
                    </a:cubicBezTo>
                    <a:cubicBezTo>
                      <a:pt x="119" y="55"/>
                      <a:pt x="119" y="55"/>
                      <a:pt x="119" y="55"/>
                    </a:cubicBezTo>
                    <a:cubicBezTo>
                      <a:pt x="115" y="57"/>
                      <a:pt x="115" y="57"/>
                      <a:pt x="115" y="57"/>
                    </a:cubicBezTo>
                    <a:cubicBezTo>
                      <a:pt x="113" y="57"/>
                      <a:pt x="113" y="57"/>
                      <a:pt x="113" y="57"/>
                    </a:cubicBezTo>
                    <a:cubicBezTo>
                      <a:pt x="105" y="56"/>
                      <a:pt x="105" y="56"/>
                      <a:pt x="105" y="56"/>
                    </a:cubicBezTo>
                    <a:cubicBezTo>
                      <a:pt x="98" y="56"/>
                      <a:pt x="98" y="56"/>
                      <a:pt x="98" y="56"/>
                    </a:cubicBezTo>
                    <a:cubicBezTo>
                      <a:pt x="95" y="59"/>
                      <a:pt x="95" y="59"/>
                      <a:pt x="95" y="59"/>
                    </a:cubicBezTo>
                    <a:cubicBezTo>
                      <a:pt x="86" y="60"/>
                      <a:pt x="86" y="60"/>
                      <a:pt x="86" y="60"/>
                    </a:cubicBezTo>
                    <a:cubicBezTo>
                      <a:pt x="83" y="61"/>
                      <a:pt x="83" y="61"/>
                      <a:pt x="83" y="61"/>
                    </a:cubicBezTo>
                    <a:cubicBezTo>
                      <a:pt x="81" y="65"/>
                      <a:pt x="81" y="65"/>
                      <a:pt x="81" y="65"/>
                    </a:cubicBezTo>
                    <a:cubicBezTo>
                      <a:pt x="80" y="67"/>
                      <a:pt x="80" y="67"/>
                      <a:pt x="80" y="67"/>
                    </a:cubicBezTo>
                    <a:cubicBezTo>
                      <a:pt x="79" y="67"/>
                      <a:pt x="79" y="67"/>
                      <a:pt x="79" y="67"/>
                    </a:cubicBezTo>
                    <a:cubicBezTo>
                      <a:pt x="77" y="64"/>
                      <a:pt x="77" y="64"/>
                      <a:pt x="77" y="64"/>
                    </a:cubicBezTo>
                    <a:cubicBezTo>
                      <a:pt x="71" y="68"/>
                      <a:pt x="71" y="68"/>
                      <a:pt x="71" y="68"/>
                    </a:cubicBezTo>
                    <a:cubicBezTo>
                      <a:pt x="70" y="68"/>
                      <a:pt x="70" y="68"/>
                      <a:pt x="70" y="68"/>
                    </a:cubicBezTo>
                    <a:cubicBezTo>
                      <a:pt x="69" y="66"/>
                      <a:pt x="69" y="66"/>
                      <a:pt x="69" y="66"/>
                    </a:cubicBezTo>
                    <a:cubicBezTo>
                      <a:pt x="68" y="66"/>
                      <a:pt x="68" y="66"/>
                      <a:pt x="68" y="66"/>
                    </a:cubicBezTo>
                    <a:cubicBezTo>
                      <a:pt x="65" y="72"/>
                      <a:pt x="65" y="72"/>
                      <a:pt x="65" y="72"/>
                    </a:cubicBezTo>
                    <a:cubicBezTo>
                      <a:pt x="64" y="77"/>
                      <a:pt x="64" y="77"/>
                      <a:pt x="64" y="77"/>
                    </a:cubicBezTo>
                    <a:cubicBezTo>
                      <a:pt x="60" y="86"/>
                      <a:pt x="60" y="86"/>
                      <a:pt x="60" y="86"/>
                    </a:cubicBezTo>
                    <a:cubicBezTo>
                      <a:pt x="58" y="85"/>
                      <a:pt x="58" y="85"/>
                      <a:pt x="58" y="85"/>
                    </a:cubicBezTo>
                    <a:cubicBezTo>
                      <a:pt x="56" y="84"/>
                      <a:pt x="56" y="84"/>
                      <a:pt x="56" y="84"/>
                    </a:cubicBezTo>
                    <a:cubicBezTo>
                      <a:pt x="54" y="70"/>
                      <a:pt x="54" y="70"/>
                      <a:pt x="54" y="70"/>
                    </a:cubicBezTo>
                    <a:cubicBezTo>
                      <a:pt x="49" y="68"/>
                      <a:pt x="49" y="68"/>
                      <a:pt x="49" y="68"/>
                    </a:cubicBezTo>
                    <a:cubicBezTo>
                      <a:pt x="46" y="65"/>
                      <a:pt x="46" y="65"/>
                      <a:pt x="46" y="65"/>
                    </a:cubicBezTo>
                    <a:cubicBezTo>
                      <a:pt x="30" y="61"/>
                      <a:pt x="30" y="61"/>
                      <a:pt x="30" y="61"/>
                    </a:cubicBezTo>
                    <a:cubicBezTo>
                      <a:pt x="26" y="60"/>
                      <a:pt x="26" y="60"/>
                      <a:pt x="26" y="60"/>
                    </a:cubicBezTo>
                    <a:cubicBezTo>
                      <a:pt x="15" y="57"/>
                      <a:pt x="15" y="57"/>
                      <a:pt x="15" y="57"/>
                    </a:cubicBezTo>
                    <a:cubicBezTo>
                      <a:pt x="5" y="55"/>
                      <a:pt x="5" y="55"/>
                      <a:pt x="5" y="55"/>
                    </a:cubicBezTo>
                    <a:lnTo>
                      <a:pt x="0" y="49"/>
                    </a:lnTo>
                    <a:close/>
                  </a:path>
                </a:pathLst>
              </a:custGeom>
              <a:solidFill>
                <a:srgbClr val="104C10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52" name="Freeform 28">
                <a:extLst/>
              </p:cNvPr>
              <p:cNvSpPr>
                <a:spLocks/>
              </p:cNvSpPr>
              <p:nvPr/>
            </p:nvSpPr>
            <p:spPr bwMode="auto">
              <a:xfrm>
                <a:off x="3219450" y="1454150"/>
                <a:ext cx="1409700" cy="1182688"/>
              </a:xfrm>
              <a:custGeom>
                <a:avLst/>
                <a:gdLst>
                  <a:gd name="T0" fmla="*/ 888 w 888"/>
                  <a:gd name="T1" fmla="*/ 99 h 745"/>
                  <a:gd name="T2" fmla="*/ 811 w 888"/>
                  <a:gd name="T3" fmla="*/ 94 h 745"/>
                  <a:gd name="T4" fmla="*/ 574 w 888"/>
                  <a:gd name="T5" fmla="*/ 72 h 745"/>
                  <a:gd name="T6" fmla="*/ 458 w 888"/>
                  <a:gd name="T7" fmla="*/ 55 h 745"/>
                  <a:gd name="T8" fmla="*/ 249 w 888"/>
                  <a:gd name="T9" fmla="*/ 22 h 745"/>
                  <a:gd name="T10" fmla="*/ 105 w 888"/>
                  <a:gd name="T11" fmla="*/ 0 h 745"/>
                  <a:gd name="T12" fmla="*/ 94 w 888"/>
                  <a:gd name="T13" fmla="*/ 83 h 745"/>
                  <a:gd name="T14" fmla="*/ 67 w 888"/>
                  <a:gd name="T15" fmla="*/ 265 h 745"/>
                  <a:gd name="T16" fmla="*/ 28 w 888"/>
                  <a:gd name="T17" fmla="*/ 485 h 745"/>
                  <a:gd name="T18" fmla="*/ 11 w 888"/>
                  <a:gd name="T19" fmla="*/ 563 h 745"/>
                  <a:gd name="T20" fmla="*/ 0 w 888"/>
                  <a:gd name="T21" fmla="*/ 651 h 745"/>
                  <a:gd name="T22" fmla="*/ 50 w 888"/>
                  <a:gd name="T23" fmla="*/ 657 h 745"/>
                  <a:gd name="T24" fmla="*/ 238 w 888"/>
                  <a:gd name="T25" fmla="*/ 679 h 745"/>
                  <a:gd name="T26" fmla="*/ 392 w 888"/>
                  <a:gd name="T27" fmla="*/ 695 h 745"/>
                  <a:gd name="T28" fmla="*/ 662 w 888"/>
                  <a:gd name="T29" fmla="*/ 723 h 745"/>
                  <a:gd name="T30" fmla="*/ 839 w 888"/>
                  <a:gd name="T31" fmla="*/ 745 h 745"/>
                  <a:gd name="T32" fmla="*/ 872 w 888"/>
                  <a:gd name="T33" fmla="*/ 419 h 745"/>
                  <a:gd name="T34" fmla="*/ 883 w 888"/>
                  <a:gd name="T35" fmla="*/ 232 h 745"/>
                  <a:gd name="T36" fmla="*/ 888 w 888"/>
                  <a:gd name="T37" fmla="*/ 99 h 7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88" h="745">
                    <a:moveTo>
                      <a:pt x="888" y="99"/>
                    </a:moveTo>
                    <a:lnTo>
                      <a:pt x="811" y="94"/>
                    </a:lnTo>
                    <a:lnTo>
                      <a:pt x="574" y="72"/>
                    </a:lnTo>
                    <a:lnTo>
                      <a:pt x="458" y="55"/>
                    </a:lnTo>
                    <a:lnTo>
                      <a:pt x="249" y="22"/>
                    </a:lnTo>
                    <a:lnTo>
                      <a:pt x="105" y="0"/>
                    </a:lnTo>
                    <a:lnTo>
                      <a:pt x="94" y="83"/>
                    </a:lnTo>
                    <a:lnTo>
                      <a:pt x="67" y="265"/>
                    </a:lnTo>
                    <a:lnTo>
                      <a:pt x="28" y="485"/>
                    </a:lnTo>
                    <a:lnTo>
                      <a:pt x="11" y="563"/>
                    </a:lnTo>
                    <a:lnTo>
                      <a:pt x="0" y="651"/>
                    </a:lnTo>
                    <a:lnTo>
                      <a:pt x="50" y="657"/>
                    </a:lnTo>
                    <a:lnTo>
                      <a:pt x="238" y="679"/>
                    </a:lnTo>
                    <a:lnTo>
                      <a:pt x="392" y="695"/>
                    </a:lnTo>
                    <a:lnTo>
                      <a:pt x="662" y="723"/>
                    </a:lnTo>
                    <a:lnTo>
                      <a:pt x="839" y="745"/>
                    </a:lnTo>
                    <a:lnTo>
                      <a:pt x="872" y="419"/>
                    </a:lnTo>
                    <a:lnTo>
                      <a:pt x="883" y="232"/>
                    </a:lnTo>
                    <a:lnTo>
                      <a:pt x="888" y="99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53" name="Freeform 29">
                <a:extLst/>
              </p:cNvPr>
              <p:cNvSpPr>
                <a:spLocks/>
              </p:cNvSpPr>
              <p:nvPr/>
            </p:nvSpPr>
            <p:spPr bwMode="auto">
              <a:xfrm>
                <a:off x="2651125" y="288925"/>
                <a:ext cx="2074863" cy="1314450"/>
              </a:xfrm>
              <a:custGeom>
                <a:avLst/>
                <a:gdLst>
                  <a:gd name="T0" fmla="*/ 230 w 237"/>
                  <a:gd name="T1" fmla="*/ 122 h 150"/>
                  <a:gd name="T2" fmla="*/ 230 w 237"/>
                  <a:gd name="T3" fmla="*/ 107 h 150"/>
                  <a:gd name="T4" fmla="*/ 233 w 237"/>
                  <a:gd name="T5" fmla="*/ 74 h 150"/>
                  <a:gd name="T6" fmla="*/ 235 w 237"/>
                  <a:gd name="T7" fmla="*/ 54 h 150"/>
                  <a:gd name="T8" fmla="*/ 237 w 237"/>
                  <a:gd name="T9" fmla="*/ 34 h 150"/>
                  <a:gd name="T10" fmla="*/ 196 w 237"/>
                  <a:gd name="T11" fmla="*/ 31 h 150"/>
                  <a:gd name="T12" fmla="*/ 157 w 237"/>
                  <a:gd name="T13" fmla="*/ 26 h 150"/>
                  <a:gd name="T14" fmla="*/ 118 w 237"/>
                  <a:gd name="T15" fmla="*/ 21 h 150"/>
                  <a:gd name="T16" fmla="*/ 74 w 237"/>
                  <a:gd name="T17" fmla="*/ 14 h 150"/>
                  <a:gd name="T18" fmla="*/ 50 w 237"/>
                  <a:gd name="T19" fmla="*/ 9 h 150"/>
                  <a:gd name="T20" fmla="*/ 6 w 237"/>
                  <a:gd name="T21" fmla="*/ 0 h 150"/>
                  <a:gd name="T22" fmla="*/ 0 w 237"/>
                  <a:gd name="T23" fmla="*/ 28 h 150"/>
                  <a:gd name="T24" fmla="*/ 5 w 237"/>
                  <a:gd name="T25" fmla="*/ 38 h 150"/>
                  <a:gd name="T26" fmla="*/ 3 w 237"/>
                  <a:gd name="T27" fmla="*/ 44 h 150"/>
                  <a:gd name="T28" fmla="*/ 5 w 237"/>
                  <a:gd name="T29" fmla="*/ 50 h 150"/>
                  <a:gd name="T30" fmla="*/ 10 w 237"/>
                  <a:gd name="T31" fmla="*/ 52 h 150"/>
                  <a:gd name="T32" fmla="*/ 16 w 237"/>
                  <a:gd name="T33" fmla="*/ 67 h 150"/>
                  <a:gd name="T34" fmla="*/ 20 w 237"/>
                  <a:gd name="T35" fmla="*/ 71 h 150"/>
                  <a:gd name="T36" fmla="*/ 20 w 237"/>
                  <a:gd name="T37" fmla="*/ 72 h 150"/>
                  <a:gd name="T38" fmla="*/ 25 w 237"/>
                  <a:gd name="T39" fmla="*/ 74 h 150"/>
                  <a:gd name="T40" fmla="*/ 25 w 237"/>
                  <a:gd name="T41" fmla="*/ 77 h 150"/>
                  <a:gd name="T42" fmla="*/ 16 w 237"/>
                  <a:gd name="T43" fmla="*/ 100 h 150"/>
                  <a:gd name="T44" fmla="*/ 16 w 237"/>
                  <a:gd name="T45" fmla="*/ 103 h 150"/>
                  <a:gd name="T46" fmla="*/ 19 w 237"/>
                  <a:gd name="T47" fmla="*/ 108 h 150"/>
                  <a:gd name="T48" fmla="*/ 20 w 237"/>
                  <a:gd name="T49" fmla="*/ 108 h 150"/>
                  <a:gd name="T50" fmla="*/ 27 w 237"/>
                  <a:gd name="T51" fmla="*/ 104 h 150"/>
                  <a:gd name="T52" fmla="*/ 28 w 237"/>
                  <a:gd name="T53" fmla="*/ 102 h 150"/>
                  <a:gd name="T54" fmla="*/ 30 w 237"/>
                  <a:gd name="T55" fmla="*/ 103 h 150"/>
                  <a:gd name="T56" fmla="*/ 30 w 237"/>
                  <a:gd name="T57" fmla="*/ 110 h 150"/>
                  <a:gd name="T58" fmla="*/ 33 w 237"/>
                  <a:gd name="T59" fmla="*/ 127 h 150"/>
                  <a:gd name="T60" fmla="*/ 37 w 237"/>
                  <a:gd name="T61" fmla="*/ 130 h 150"/>
                  <a:gd name="T62" fmla="*/ 38 w 237"/>
                  <a:gd name="T63" fmla="*/ 131 h 150"/>
                  <a:gd name="T64" fmla="*/ 41 w 237"/>
                  <a:gd name="T65" fmla="*/ 134 h 150"/>
                  <a:gd name="T66" fmla="*/ 40 w 237"/>
                  <a:gd name="T67" fmla="*/ 139 h 150"/>
                  <a:gd name="T68" fmla="*/ 41 w 237"/>
                  <a:gd name="T69" fmla="*/ 143 h 150"/>
                  <a:gd name="T70" fmla="*/ 43 w 237"/>
                  <a:gd name="T71" fmla="*/ 145 h 150"/>
                  <a:gd name="T72" fmla="*/ 46 w 237"/>
                  <a:gd name="T73" fmla="*/ 142 h 150"/>
                  <a:gd name="T74" fmla="*/ 49 w 237"/>
                  <a:gd name="T75" fmla="*/ 142 h 150"/>
                  <a:gd name="T76" fmla="*/ 54 w 237"/>
                  <a:gd name="T77" fmla="*/ 144 h 150"/>
                  <a:gd name="T78" fmla="*/ 57 w 237"/>
                  <a:gd name="T79" fmla="*/ 143 h 150"/>
                  <a:gd name="T80" fmla="*/ 62 w 237"/>
                  <a:gd name="T81" fmla="*/ 143 h 150"/>
                  <a:gd name="T82" fmla="*/ 67 w 237"/>
                  <a:gd name="T83" fmla="*/ 145 h 150"/>
                  <a:gd name="T84" fmla="*/ 71 w 237"/>
                  <a:gd name="T85" fmla="*/ 144 h 150"/>
                  <a:gd name="T86" fmla="*/ 72 w 237"/>
                  <a:gd name="T87" fmla="*/ 140 h 150"/>
                  <a:gd name="T88" fmla="*/ 76 w 237"/>
                  <a:gd name="T89" fmla="*/ 139 h 150"/>
                  <a:gd name="T90" fmla="*/ 77 w 237"/>
                  <a:gd name="T91" fmla="*/ 141 h 150"/>
                  <a:gd name="T92" fmla="*/ 78 w 237"/>
                  <a:gd name="T93" fmla="*/ 145 h 150"/>
                  <a:gd name="T94" fmla="*/ 80 w 237"/>
                  <a:gd name="T95" fmla="*/ 147 h 150"/>
                  <a:gd name="T96" fmla="*/ 82 w 237"/>
                  <a:gd name="T97" fmla="*/ 132 h 150"/>
                  <a:gd name="T98" fmla="*/ 110 w 237"/>
                  <a:gd name="T99" fmla="*/ 136 h 150"/>
                  <a:gd name="T100" fmla="*/ 148 w 237"/>
                  <a:gd name="T101" fmla="*/ 141 h 150"/>
                  <a:gd name="T102" fmla="*/ 170 w 237"/>
                  <a:gd name="T103" fmla="*/ 143 h 150"/>
                  <a:gd name="T104" fmla="*/ 212 w 237"/>
                  <a:gd name="T105" fmla="*/ 148 h 150"/>
                  <a:gd name="T106" fmla="*/ 226 w 237"/>
                  <a:gd name="T107" fmla="*/ 150 h 150"/>
                  <a:gd name="T108" fmla="*/ 228 w 237"/>
                  <a:gd name="T109" fmla="*/ 129 h 150"/>
                  <a:gd name="T110" fmla="*/ 230 w 237"/>
                  <a:gd name="T111" fmla="*/ 122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237" h="150">
                    <a:moveTo>
                      <a:pt x="230" y="122"/>
                    </a:moveTo>
                    <a:cubicBezTo>
                      <a:pt x="230" y="107"/>
                      <a:pt x="230" y="107"/>
                      <a:pt x="230" y="107"/>
                    </a:cubicBezTo>
                    <a:cubicBezTo>
                      <a:pt x="233" y="74"/>
                      <a:pt x="233" y="74"/>
                      <a:pt x="233" y="74"/>
                    </a:cubicBezTo>
                    <a:cubicBezTo>
                      <a:pt x="234" y="68"/>
                      <a:pt x="235" y="63"/>
                      <a:pt x="235" y="54"/>
                    </a:cubicBezTo>
                    <a:cubicBezTo>
                      <a:pt x="237" y="34"/>
                      <a:pt x="237" y="34"/>
                      <a:pt x="237" y="34"/>
                    </a:cubicBezTo>
                    <a:cubicBezTo>
                      <a:pt x="196" y="31"/>
                      <a:pt x="196" y="31"/>
                      <a:pt x="196" y="31"/>
                    </a:cubicBezTo>
                    <a:cubicBezTo>
                      <a:pt x="157" y="26"/>
                      <a:pt x="157" y="26"/>
                      <a:pt x="157" y="26"/>
                    </a:cubicBezTo>
                    <a:cubicBezTo>
                      <a:pt x="118" y="21"/>
                      <a:pt x="118" y="21"/>
                      <a:pt x="118" y="21"/>
                    </a:cubicBezTo>
                    <a:cubicBezTo>
                      <a:pt x="74" y="14"/>
                      <a:pt x="74" y="14"/>
                      <a:pt x="74" y="14"/>
                    </a:cubicBezTo>
                    <a:cubicBezTo>
                      <a:pt x="50" y="9"/>
                      <a:pt x="50" y="9"/>
                      <a:pt x="50" y="9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5" y="38"/>
                      <a:pt x="5" y="38"/>
                      <a:pt x="5" y="38"/>
                    </a:cubicBezTo>
                    <a:cubicBezTo>
                      <a:pt x="3" y="44"/>
                      <a:pt x="3" y="44"/>
                      <a:pt x="3" y="44"/>
                    </a:cubicBezTo>
                    <a:cubicBezTo>
                      <a:pt x="5" y="50"/>
                      <a:pt x="5" y="50"/>
                      <a:pt x="5" y="50"/>
                    </a:cubicBezTo>
                    <a:cubicBezTo>
                      <a:pt x="10" y="52"/>
                      <a:pt x="10" y="52"/>
                      <a:pt x="10" y="52"/>
                    </a:cubicBezTo>
                    <a:cubicBezTo>
                      <a:pt x="16" y="67"/>
                      <a:pt x="16" y="67"/>
                      <a:pt x="16" y="67"/>
                    </a:cubicBezTo>
                    <a:cubicBezTo>
                      <a:pt x="20" y="71"/>
                      <a:pt x="20" y="71"/>
                      <a:pt x="20" y="71"/>
                    </a:cubicBezTo>
                    <a:cubicBezTo>
                      <a:pt x="20" y="72"/>
                      <a:pt x="20" y="72"/>
                      <a:pt x="20" y="72"/>
                    </a:cubicBezTo>
                    <a:cubicBezTo>
                      <a:pt x="25" y="74"/>
                      <a:pt x="25" y="74"/>
                      <a:pt x="25" y="74"/>
                    </a:cubicBezTo>
                    <a:cubicBezTo>
                      <a:pt x="25" y="77"/>
                      <a:pt x="25" y="77"/>
                      <a:pt x="25" y="77"/>
                    </a:cubicBezTo>
                    <a:cubicBezTo>
                      <a:pt x="16" y="100"/>
                      <a:pt x="16" y="100"/>
                      <a:pt x="16" y="100"/>
                    </a:cubicBezTo>
                    <a:cubicBezTo>
                      <a:pt x="16" y="103"/>
                      <a:pt x="16" y="103"/>
                      <a:pt x="16" y="103"/>
                    </a:cubicBezTo>
                    <a:cubicBezTo>
                      <a:pt x="19" y="108"/>
                      <a:pt x="19" y="108"/>
                      <a:pt x="19" y="108"/>
                    </a:cubicBezTo>
                    <a:cubicBezTo>
                      <a:pt x="20" y="108"/>
                      <a:pt x="20" y="108"/>
                      <a:pt x="20" y="108"/>
                    </a:cubicBezTo>
                    <a:cubicBezTo>
                      <a:pt x="27" y="104"/>
                      <a:pt x="27" y="104"/>
                      <a:pt x="27" y="104"/>
                    </a:cubicBezTo>
                    <a:cubicBezTo>
                      <a:pt x="28" y="102"/>
                      <a:pt x="28" y="102"/>
                      <a:pt x="28" y="102"/>
                    </a:cubicBezTo>
                    <a:cubicBezTo>
                      <a:pt x="30" y="103"/>
                      <a:pt x="30" y="103"/>
                      <a:pt x="30" y="103"/>
                    </a:cubicBezTo>
                    <a:cubicBezTo>
                      <a:pt x="30" y="110"/>
                      <a:pt x="30" y="110"/>
                      <a:pt x="30" y="110"/>
                    </a:cubicBezTo>
                    <a:cubicBezTo>
                      <a:pt x="33" y="127"/>
                      <a:pt x="33" y="127"/>
                      <a:pt x="33" y="127"/>
                    </a:cubicBezTo>
                    <a:cubicBezTo>
                      <a:pt x="37" y="130"/>
                      <a:pt x="37" y="130"/>
                      <a:pt x="37" y="130"/>
                    </a:cubicBezTo>
                    <a:cubicBezTo>
                      <a:pt x="38" y="131"/>
                      <a:pt x="38" y="131"/>
                      <a:pt x="38" y="131"/>
                    </a:cubicBezTo>
                    <a:cubicBezTo>
                      <a:pt x="41" y="134"/>
                      <a:pt x="41" y="134"/>
                      <a:pt x="41" y="134"/>
                    </a:cubicBezTo>
                    <a:cubicBezTo>
                      <a:pt x="40" y="139"/>
                      <a:pt x="40" y="139"/>
                      <a:pt x="40" y="139"/>
                    </a:cubicBezTo>
                    <a:cubicBezTo>
                      <a:pt x="41" y="143"/>
                      <a:pt x="41" y="143"/>
                      <a:pt x="41" y="143"/>
                    </a:cubicBezTo>
                    <a:cubicBezTo>
                      <a:pt x="43" y="145"/>
                      <a:pt x="43" y="145"/>
                      <a:pt x="43" y="145"/>
                    </a:cubicBezTo>
                    <a:cubicBezTo>
                      <a:pt x="46" y="142"/>
                      <a:pt x="46" y="142"/>
                      <a:pt x="46" y="142"/>
                    </a:cubicBezTo>
                    <a:cubicBezTo>
                      <a:pt x="49" y="142"/>
                      <a:pt x="49" y="142"/>
                      <a:pt x="49" y="142"/>
                    </a:cubicBezTo>
                    <a:cubicBezTo>
                      <a:pt x="54" y="144"/>
                      <a:pt x="54" y="144"/>
                      <a:pt x="54" y="144"/>
                    </a:cubicBezTo>
                    <a:cubicBezTo>
                      <a:pt x="57" y="143"/>
                      <a:pt x="57" y="143"/>
                      <a:pt x="57" y="143"/>
                    </a:cubicBezTo>
                    <a:cubicBezTo>
                      <a:pt x="62" y="143"/>
                      <a:pt x="62" y="143"/>
                      <a:pt x="62" y="143"/>
                    </a:cubicBezTo>
                    <a:cubicBezTo>
                      <a:pt x="67" y="145"/>
                      <a:pt x="67" y="145"/>
                      <a:pt x="67" y="145"/>
                    </a:cubicBezTo>
                    <a:cubicBezTo>
                      <a:pt x="71" y="144"/>
                      <a:pt x="71" y="144"/>
                      <a:pt x="71" y="144"/>
                    </a:cubicBezTo>
                    <a:cubicBezTo>
                      <a:pt x="72" y="140"/>
                      <a:pt x="72" y="140"/>
                      <a:pt x="72" y="140"/>
                    </a:cubicBezTo>
                    <a:cubicBezTo>
                      <a:pt x="76" y="139"/>
                      <a:pt x="76" y="139"/>
                      <a:pt x="76" y="139"/>
                    </a:cubicBezTo>
                    <a:cubicBezTo>
                      <a:pt x="77" y="141"/>
                      <a:pt x="77" y="141"/>
                      <a:pt x="77" y="141"/>
                    </a:cubicBezTo>
                    <a:cubicBezTo>
                      <a:pt x="78" y="145"/>
                      <a:pt x="78" y="145"/>
                      <a:pt x="78" y="145"/>
                    </a:cubicBezTo>
                    <a:cubicBezTo>
                      <a:pt x="80" y="147"/>
                      <a:pt x="80" y="147"/>
                      <a:pt x="80" y="147"/>
                    </a:cubicBezTo>
                    <a:cubicBezTo>
                      <a:pt x="82" y="132"/>
                      <a:pt x="82" y="132"/>
                      <a:pt x="82" y="132"/>
                    </a:cubicBezTo>
                    <a:cubicBezTo>
                      <a:pt x="110" y="136"/>
                      <a:pt x="110" y="136"/>
                      <a:pt x="110" y="136"/>
                    </a:cubicBezTo>
                    <a:cubicBezTo>
                      <a:pt x="148" y="141"/>
                      <a:pt x="148" y="141"/>
                      <a:pt x="148" y="141"/>
                    </a:cubicBezTo>
                    <a:cubicBezTo>
                      <a:pt x="170" y="143"/>
                      <a:pt x="170" y="143"/>
                      <a:pt x="170" y="143"/>
                    </a:cubicBezTo>
                    <a:cubicBezTo>
                      <a:pt x="212" y="148"/>
                      <a:pt x="212" y="148"/>
                      <a:pt x="212" y="148"/>
                    </a:cubicBezTo>
                    <a:cubicBezTo>
                      <a:pt x="226" y="150"/>
                      <a:pt x="226" y="150"/>
                      <a:pt x="226" y="150"/>
                    </a:cubicBezTo>
                    <a:cubicBezTo>
                      <a:pt x="228" y="129"/>
                      <a:pt x="228" y="129"/>
                      <a:pt x="228" y="129"/>
                    </a:cubicBezTo>
                    <a:lnTo>
                      <a:pt x="230" y="122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54" name="Freeform 30">
                <a:extLst/>
              </p:cNvPr>
              <p:cNvSpPr>
                <a:spLocks/>
              </p:cNvSpPr>
              <p:nvPr/>
            </p:nvSpPr>
            <p:spPr bwMode="auto">
              <a:xfrm>
                <a:off x="2125663" y="254000"/>
                <a:ext cx="1225550" cy="1952625"/>
              </a:xfrm>
              <a:custGeom>
                <a:avLst/>
                <a:gdLst>
                  <a:gd name="T0" fmla="*/ 2 w 140"/>
                  <a:gd name="T1" fmla="*/ 199 h 223"/>
                  <a:gd name="T2" fmla="*/ 14 w 140"/>
                  <a:gd name="T3" fmla="*/ 152 h 223"/>
                  <a:gd name="T4" fmla="*/ 19 w 140"/>
                  <a:gd name="T5" fmla="*/ 138 h 223"/>
                  <a:gd name="T6" fmla="*/ 14 w 140"/>
                  <a:gd name="T7" fmla="*/ 135 h 223"/>
                  <a:gd name="T8" fmla="*/ 13 w 140"/>
                  <a:gd name="T9" fmla="*/ 132 h 223"/>
                  <a:gd name="T10" fmla="*/ 20 w 140"/>
                  <a:gd name="T11" fmla="*/ 121 h 223"/>
                  <a:gd name="T12" fmla="*/ 24 w 140"/>
                  <a:gd name="T13" fmla="*/ 119 h 223"/>
                  <a:gd name="T14" fmla="*/ 26 w 140"/>
                  <a:gd name="T15" fmla="*/ 114 h 223"/>
                  <a:gd name="T16" fmla="*/ 36 w 140"/>
                  <a:gd name="T17" fmla="*/ 100 h 223"/>
                  <a:gd name="T18" fmla="*/ 32 w 140"/>
                  <a:gd name="T19" fmla="*/ 92 h 223"/>
                  <a:gd name="T20" fmla="*/ 31 w 140"/>
                  <a:gd name="T21" fmla="*/ 73 h 223"/>
                  <a:gd name="T22" fmla="*/ 41 w 140"/>
                  <a:gd name="T23" fmla="*/ 23 h 223"/>
                  <a:gd name="T24" fmla="*/ 47 w 140"/>
                  <a:gd name="T25" fmla="*/ 0 h 223"/>
                  <a:gd name="T26" fmla="*/ 59 w 140"/>
                  <a:gd name="T27" fmla="*/ 32 h 223"/>
                  <a:gd name="T28" fmla="*/ 62 w 140"/>
                  <a:gd name="T29" fmla="*/ 49 h 223"/>
                  <a:gd name="T30" fmla="*/ 69 w 140"/>
                  <a:gd name="T31" fmla="*/ 57 h 223"/>
                  <a:gd name="T32" fmla="*/ 78 w 140"/>
                  <a:gd name="T33" fmla="*/ 75 h 223"/>
                  <a:gd name="T34" fmla="*/ 84 w 140"/>
                  <a:gd name="T35" fmla="*/ 78 h 223"/>
                  <a:gd name="T36" fmla="*/ 75 w 140"/>
                  <a:gd name="T37" fmla="*/ 104 h 223"/>
                  <a:gd name="T38" fmla="*/ 79 w 140"/>
                  <a:gd name="T39" fmla="*/ 112 h 223"/>
                  <a:gd name="T40" fmla="*/ 88 w 140"/>
                  <a:gd name="T41" fmla="*/ 108 h 223"/>
                  <a:gd name="T42" fmla="*/ 89 w 140"/>
                  <a:gd name="T43" fmla="*/ 108 h 223"/>
                  <a:gd name="T44" fmla="*/ 92 w 140"/>
                  <a:gd name="T45" fmla="*/ 131 h 223"/>
                  <a:gd name="T46" fmla="*/ 98 w 140"/>
                  <a:gd name="T47" fmla="*/ 136 h 223"/>
                  <a:gd name="T48" fmla="*/ 99 w 140"/>
                  <a:gd name="T49" fmla="*/ 143 h 223"/>
                  <a:gd name="T50" fmla="*/ 103 w 140"/>
                  <a:gd name="T51" fmla="*/ 149 h 223"/>
                  <a:gd name="T52" fmla="*/ 109 w 140"/>
                  <a:gd name="T53" fmla="*/ 146 h 223"/>
                  <a:gd name="T54" fmla="*/ 117 w 140"/>
                  <a:gd name="T55" fmla="*/ 148 h 223"/>
                  <a:gd name="T56" fmla="*/ 127 w 140"/>
                  <a:gd name="T57" fmla="*/ 150 h 223"/>
                  <a:gd name="T58" fmla="*/ 132 w 140"/>
                  <a:gd name="T59" fmla="*/ 146 h 223"/>
                  <a:gd name="T60" fmla="*/ 137 w 140"/>
                  <a:gd name="T61" fmla="*/ 146 h 223"/>
                  <a:gd name="T62" fmla="*/ 140 w 140"/>
                  <a:gd name="T63" fmla="*/ 152 h 223"/>
                  <a:gd name="T64" fmla="*/ 129 w 140"/>
                  <a:gd name="T65" fmla="*/ 223 h 223"/>
                  <a:gd name="T66" fmla="*/ 112 w 140"/>
                  <a:gd name="T67" fmla="*/ 221 h 223"/>
                  <a:gd name="T68" fmla="*/ 83 w 140"/>
                  <a:gd name="T69" fmla="*/ 215 h 223"/>
                  <a:gd name="T70" fmla="*/ 55 w 140"/>
                  <a:gd name="T71" fmla="*/ 209 h 223"/>
                  <a:gd name="T72" fmla="*/ 30 w 140"/>
                  <a:gd name="T73" fmla="*/ 205 h 2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40" h="223">
                    <a:moveTo>
                      <a:pt x="30" y="205"/>
                    </a:moveTo>
                    <a:cubicBezTo>
                      <a:pt x="0" y="199"/>
                      <a:pt x="11" y="201"/>
                      <a:pt x="2" y="199"/>
                    </a:cubicBezTo>
                    <a:cubicBezTo>
                      <a:pt x="8" y="175"/>
                      <a:pt x="8" y="175"/>
                      <a:pt x="8" y="175"/>
                    </a:cubicBezTo>
                    <a:cubicBezTo>
                      <a:pt x="14" y="152"/>
                      <a:pt x="14" y="152"/>
                      <a:pt x="14" y="152"/>
                    </a:cubicBezTo>
                    <a:cubicBezTo>
                      <a:pt x="15" y="146"/>
                      <a:pt x="15" y="146"/>
                      <a:pt x="15" y="146"/>
                    </a:cubicBezTo>
                    <a:cubicBezTo>
                      <a:pt x="19" y="138"/>
                      <a:pt x="19" y="138"/>
                      <a:pt x="19" y="138"/>
                    </a:cubicBezTo>
                    <a:cubicBezTo>
                      <a:pt x="17" y="135"/>
                      <a:pt x="17" y="135"/>
                      <a:pt x="17" y="135"/>
                    </a:cubicBezTo>
                    <a:cubicBezTo>
                      <a:pt x="14" y="135"/>
                      <a:pt x="14" y="135"/>
                      <a:pt x="14" y="135"/>
                    </a:cubicBezTo>
                    <a:cubicBezTo>
                      <a:pt x="13" y="134"/>
                      <a:pt x="13" y="134"/>
                      <a:pt x="13" y="134"/>
                    </a:cubicBezTo>
                    <a:cubicBezTo>
                      <a:pt x="13" y="132"/>
                      <a:pt x="13" y="132"/>
                      <a:pt x="13" y="132"/>
                    </a:cubicBezTo>
                    <a:cubicBezTo>
                      <a:pt x="14" y="128"/>
                      <a:pt x="14" y="128"/>
                      <a:pt x="14" y="128"/>
                    </a:cubicBezTo>
                    <a:cubicBezTo>
                      <a:pt x="20" y="121"/>
                      <a:pt x="20" y="121"/>
                      <a:pt x="20" y="121"/>
                    </a:cubicBezTo>
                    <a:cubicBezTo>
                      <a:pt x="22" y="120"/>
                      <a:pt x="22" y="120"/>
                      <a:pt x="22" y="120"/>
                    </a:cubicBezTo>
                    <a:cubicBezTo>
                      <a:pt x="24" y="119"/>
                      <a:pt x="24" y="119"/>
                      <a:pt x="24" y="119"/>
                    </a:cubicBezTo>
                    <a:cubicBezTo>
                      <a:pt x="24" y="115"/>
                      <a:pt x="24" y="115"/>
                      <a:pt x="24" y="115"/>
                    </a:cubicBezTo>
                    <a:cubicBezTo>
                      <a:pt x="26" y="114"/>
                      <a:pt x="26" y="114"/>
                      <a:pt x="26" y="114"/>
                    </a:cubicBezTo>
                    <a:cubicBezTo>
                      <a:pt x="31" y="106"/>
                      <a:pt x="31" y="106"/>
                      <a:pt x="31" y="106"/>
                    </a:cubicBezTo>
                    <a:cubicBezTo>
                      <a:pt x="36" y="100"/>
                      <a:pt x="36" y="100"/>
                      <a:pt x="36" y="100"/>
                    </a:cubicBezTo>
                    <a:cubicBezTo>
                      <a:pt x="36" y="95"/>
                      <a:pt x="36" y="95"/>
                      <a:pt x="36" y="95"/>
                    </a:cubicBezTo>
                    <a:cubicBezTo>
                      <a:pt x="32" y="92"/>
                      <a:pt x="32" y="92"/>
                      <a:pt x="32" y="92"/>
                    </a:cubicBezTo>
                    <a:cubicBezTo>
                      <a:pt x="30" y="86"/>
                      <a:pt x="30" y="86"/>
                      <a:pt x="30" y="86"/>
                    </a:cubicBezTo>
                    <a:cubicBezTo>
                      <a:pt x="31" y="73"/>
                      <a:pt x="31" y="73"/>
                      <a:pt x="31" y="73"/>
                    </a:cubicBezTo>
                    <a:cubicBezTo>
                      <a:pt x="35" y="51"/>
                      <a:pt x="35" y="51"/>
                      <a:pt x="35" y="51"/>
                    </a:cubicBezTo>
                    <a:cubicBezTo>
                      <a:pt x="41" y="23"/>
                      <a:pt x="41" y="23"/>
                      <a:pt x="41" y="23"/>
                    </a:cubicBezTo>
                    <a:cubicBezTo>
                      <a:pt x="46" y="5"/>
                      <a:pt x="46" y="5"/>
                      <a:pt x="46" y="5"/>
                    </a:cubicBezTo>
                    <a:cubicBezTo>
                      <a:pt x="47" y="0"/>
                      <a:pt x="47" y="0"/>
                      <a:pt x="47" y="0"/>
                    </a:cubicBezTo>
                    <a:cubicBezTo>
                      <a:pt x="65" y="4"/>
                      <a:pt x="65" y="4"/>
                      <a:pt x="65" y="4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63" y="42"/>
                      <a:pt x="63" y="42"/>
                      <a:pt x="63" y="42"/>
                    </a:cubicBezTo>
                    <a:cubicBezTo>
                      <a:pt x="62" y="49"/>
                      <a:pt x="62" y="49"/>
                      <a:pt x="62" y="49"/>
                    </a:cubicBezTo>
                    <a:cubicBezTo>
                      <a:pt x="64" y="55"/>
                      <a:pt x="64" y="55"/>
                      <a:pt x="64" y="55"/>
                    </a:cubicBezTo>
                    <a:cubicBezTo>
                      <a:pt x="69" y="57"/>
                      <a:pt x="69" y="57"/>
                      <a:pt x="69" y="57"/>
                    </a:cubicBezTo>
                    <a:cubicBezTo>
                      <a:pt x="75" y="70"/>
                      <a:pt x="75" y="70"/>
                      <a:pt x="75" y="70"/>
                    </a:cubicBezTo>
                    <a:cubicBezTo>
                      <a:pt x="78" y="75"/>
                      <a:pt x="78" y="75"/>
                      <a:pt x="78" y="75"/>
                    </a:cubicBezTo>
                    <a:cubicBezTo>
                      <a:pt x="79" y="77"/>
                      <a:pt x="79" y="77"/>
                      <a:pt x="79" y="77"/>
                    </a:cubicBezTo>
                    <a:cubicBezTo>
                      <a:pt x="84" y="78"/>
                      <a:pt x="84" y="78"/>
                      <a:pt x="84" y="78"/>
                    </a:cubicBezTo>
                    <a:cubicBezTo>
                      <a:pt x="84" y="82"/>
                      <a:pt x="84" y="82"/>
                      <a:pt x="84" y="82"/>
                    </a:cubicBezTo>
                    <a:cubicBezTo>
                      <a:pt x="75" y="104"/>
                      <a:pt x="75" y="104"/>
                      <a:pt x="75" y="104"/>
                    </a:cubicBezTo>
                    <a:cubicBezTo>
                      <a:pt x="75" y="108"/>
                      <a:pt x="75" y="108"/>
                      <a:pt x="75" y="108"/>
                    </a:cubicBezTo>
                    <a:cubicBezTo>
                      <a:pt x="79" y="112"/>
                      <a:pt x="79" y="112"/>
                      <a:pt x="79" y="112"/>
                    </a:cubicBezTo>
                    <a:cubicBezTo>
                      <a:pt x="81" y="113"/>
                      <a:pt x="81" y="113"/>
                      <a:pt x="81" y="113"/>
                    </a:cubicBezTo>
                    <a:cubicBezTo>
                      <a:pt x="88" y="108"/>
                      <a:pt x="88" y="108"/>
                      <a:pt x="88" y="108"/>
                    </a:cubicBezTo>
                    <a:cubicBezTo>
                      <a:pt x="88" y="107"/>
                      <a:pt x="88" y="107"/>
                      <a:pt x="88" y="107"/>
                    </a:cubicBezTo>
                    <a:cubicBezTo>
                      <a:pt x="89" y="108"/>
                      <a:pt x="89" y="108"/>
                      <a:pt x="89" y="108"/>
                    </a:cubicBezTo>
                    <a:cubicBezTo>
                      <a:pt x="89" y="114"/>
                      <a:pt x="89" y="114"/>
                      <a:pt x="89" y="114"/>
                    </a:cubicBezTo>
                    <a:cubicBezTo>
                      <a:pt x="92" y="131"/>
                      <a:pt x="92" y="131"/>
                      <a:pt x="92" y="131"/>
                    </a:cubicBezTo>
                    <a:cubicBezTo>
                      <a:pt x="97" y="135"/>
                      <a:pt x="97" y="135"/>
                      <a:pt x="97" y="135"/>
                    </a:cubicBezTo>
                    <a:cubicBezTo>
                      <a:pt x="98" y="136"/>
                      <a:pt x="98" y="136"/>
                      <a:pt x="98" y="136"/>
                    </a:cubicBezTo>
                    <a:cubicBezTo>
                      <a:pt x="100" y="139"/>
                      <a:pt x="100" y="139"/>
                      <a:pt x="100" y="139"/>
                    </a:cubicBezTo>
                    <a:cubicBezTo>
                      <a:pt x="99" y="143"/>
                      <a:pt x="99" y="143"/>
                      <a:pt x="99" y="143"/>
                    </a:cubicBezTo>
                    <a:cubicBezTo>
                      <a:pt x="100" y="148"/>
                      <a:pt x="100" y="148"/>
                      <a:pt x="100" y="148"/>
                    </a:cubicBezTo>
                    <a:cubicBezTo>
                      <a:pt x="103" y="149"/>
                      <a:pt x="103" y="149"/>
                      <a:pt x="103" y="149"/>
                    </a:cubicBezTo>
                    <a:cubicBezTo>
                      <a:pt x="106" y="147"/>
                      <a:pt x="106" y="147"/>
                      <a:pt x="106" y="147"/>
                    </a:cubicBezTo>
                    <a:cubicBezTo>
                      <a:pt x="109" y="146"/>
                      <a:pt x="109" y="146"/>
                      <a:pt x="109" y="146"/>
                    </a:cubicBezTo>
                    <a:cubicBezTo>
                      <a:pt x="114" y="148"/>
                      <a:pt x="114" y="148"/>
                      <a:pt x="114" y="148"/>
                    </a:cubicBezTo>
                    <a:cubicBezTo>
                      <a:pt x="117" y="148"/>
                      <a:pt x="117" y="148"/>
                      <a:pt x="117" y="148"/>
                    </a:cubicBezTo>
                    <a:cubicBezTo>
                      <a:pt x="122" y="147"/>
                      <a:pt x="122" y="147"/>
                      <a:pt x="122" y="147"/>
                    </a:cubicBezTo>
                    <a:cubicBezTo>
                      <a:pt x="127" y="150"/>
                      <a:pt x="127" y="150"/>
                      <a:pt x="127" y="150"/>
                    </a:cubicBezTo>
                    <a:cubicBezTo>
                      <a:pt x="131" y="149"/>
                      <a:pt x="131" y="149"/>
                      <a:pt x="131" y="149"/>
                    </a:cubicBezTo>
                    <a:cubicBezTo>
                      <a:pt x="132" y="146"/>
                      <a:pt x="132" y="146"/>
                      <a:pt x="132" y="146"/>
                    </a:cubicBezTo>
                    <a:cubicBezTo>
                      <a:pt x="136" y="144"/>
                      <a:pt x="136" y="144"/>
                      <a:pt x="136" y="144"/>
                    </a:cubicBezTo>
                    <a:cubicBezTo>
                      <a:pt x="137" y="146"/>
                      <a:pt x="137" y="146"/>
                      <a:pt x="137" y="146"/>
                    </a:cubicBezTo>
                    <a:cubicBezTo>
                      <a:pt x="137" y="149"/>
                      <a:pt x="137" y="149"/>
                      <a:pt x="137" y="149"/>
                    </a:cubicBezTo>
                    <a:cubicBezTo>
                      <a:pt x="140" y="152"/>
                      <a:pt x="140" y="152"/>
                      <a:pt x="140" y="152"/>
                    </a:cubicBezTo>
                    <a:cubicBezTo>
                      <a:pt x="135" y="184"/>
                      <a:pt x="135" y="184"/>
                      <a:pt x="135" y="184"/>
                    </a:cubicBezTo>
                    <a:cubicBezTo>
                      <a:pt x="129" y="223"/>
                      <a:pt x="129" y="223"/>
                      <a:pt x="129" y="223"/>
                    </a:cubicBezTo>
                    <a:cubicBezTo>
                      <a:pt x="123" y="223"/>
                      <a:pt x="123" y="223"/>
                      <a:pt x="123" y="223"/>
                    </a:cubicBezTo>
                    <a:cubicBezTo>
                      <a:pt x="112" y="221"/>
                      <a:pt x="112" y="221"/>
                      <a:pt x="112" y="221"/>
                    </a:cubicBezTo>
                    <a:cubicBezTo>
                      <a:pt x="99" y="218"/>
                      <a:pt x="99" y="218"/>
                      <a:pt x="99" y="218"/>
                    </a:cubicBezTo>
                    <a:cubicBezTo>
                      <a:pt x="83" y="215"/>
                      <a:pt x="83" y="215"/>
                      <a:pt x="83" y="215"/>
                    </a:cubicBezTo>
                    <a:cubicBezTo>
                      <a:pt x="66" y="212"/>
                      <a:pt x="66" y="212"/>
                      <a:pt x="66" y="212"/>
                    </a:cubicBezTo>
                    <a:cubicBezTo>
                      <a:pt x="55" y="209"/>
                      <a:pt x="55" y="209"/>
                      <a:pt x="55" y="209"/>
                    </a:cubicBezTo>
                    <a:cubicBezTo>
                      <a:pt x="42" y="207"/>
                      <a:pt x="42" y="207"/>
                      <a:pt x="42" y="207"/>
                    </a:cubicBezTo>
                    <a:lnTo>
                      <a:pt x="30" y="20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55" name="Freeform 31">
                <a:extLst/>
              </p:cNvPr>
              <p:cNvSpPr>
                <a:spLocks noEditPoints="1"/>
              </p:cNvSpPr>
              <p:nvPr/>
            </p:nvSpPr>
            <p:spPr bwMode="auto">
              <a:xfrm>
                <a:off x="3797300" y="3827463"/>
                <a:ext cx="2836863" cy="2786063"/>
              </a:xfrm>
              <a:custGeom>
                <a:avLst/>
                <a:gdLst>
                  <a:gd name="T0" fmla="*/ 943 w 1787"/>
                  <a:gd name="T1" fmla="*/ 17 h 1755"/>
                  <a:gd name="T2" fmla="*/ 921 w 1787"/>
                  <a:gd name="T3" fmla="*/ 337 h 1755"/>
                  <a:gd name="T4" fmla="*/ 982 w 1787"/>
                  <a:gd name="T5" fmla="*/ 375 h 1755"/>
                  <a:gd name="T6" fmla="*/ 1004 w 1787"/>
                  <a:gd name="T7" fmla="*/ 375 h 1755"/>
                  <a:gd name="T8" fmla="*/ 1026 w 1787"/>
                  <a:gd name="T9" fmla="*/ 397 h 1755"/>
                  <a:gd name="T10" fmla="*/ 1103 w 1787"/>
                  <a:gd name="T11" fmla="*/ 414 h 1755"/>
                  <a:gd name="T12" fmla="*/ 1164 w 1787"/>
                  <a:gd name="T13" fmla="*/ 419 h 1755"/>
                  <a:gd name="T14" fmla="*/ 1186 w 1787"/>
                  <a:gd name="T15" fmla="*/ 458 h 1755"/>
                  <a:gd name="T16" fmla="*/ 1241 w 1787"/>
                  <a:gd name="T17" fmla="*/ 453 h 1755"/>
                  <a:gd name="T18" fmla="*/ 1296 w 1787"/>
                  <a:gd name="T19" fmla="*/ 486 h 1755"/>
                  <a:gd name="T20" fmla="*/ 1329 w 1787"/>
                  <a:gd name="T21" fmla="*/ 453 h 1755"/>
                  <a:gd name="T22" fmla="*/ 1396 w 1787"/>
                  <a:gd name="T23" fmla="*/ 480 h 1755"/>
                  <a:gd name="T24" fmla="*/ 1445 w 1787"/>
                  <a:gd name="T25" fmla="*/ 464 h 1755"/>
                  <a:gd name="T26" fmla="*/ 1506 w 1787"/>
                  <a:gd name="T27" fmla="*/ 458 h 1755"/>
                  <a:gd name="T28" fmla="*/ 1545 w 1787"/>
                  <a:gd name="T29" fmla="*/ 464 h 1755"/>
                  <a:gd name="T30" fmla="*/ 1589 w 1787"/>
                  <a:gd name="T31" fmla="*/ 475 h 1755"/>
                  <a:gd name="T32" fmla="*/ 1655 w 1787"/>
                  <a:gd name="T33" fmla="*/ 502 h 1755"/>
                  <a:gd name="T34" fmla="*/ 1710 w 1787"/>
                  <a:gd name="T35" fmla="*/ 513 h 1755"/>
                  <a:gd name="T36" fmla="*/ 1721 w 1787"/>
                  <a:gd name="T37" fmla="*/ 734 h 1755"/>
                  <a:gd name="T38" fmla="*/ 1754 w 1787"/>
                  <a:gd name="T39" fmla="*/ 828 h 1755"/>
                  <a:gd name="T40" fmla="*/ 1787 w 1787"/>
                  <a:gd name="T41" fmla="*/ 899 h 1755"/>
                  <a:gd name="T42" fmla="*/ 1771 w 1787"/>
                  <a:gd name="T43" fmla="*/ 1010 h 1755"/>
                  <a:gd name="T44" fmla="*/ 1754 w 1787"/>
                  <a:gd name="T45" fmla="*/ 1098 h 1755"/>
                  <a:gd name="T46" fmla="*/ 1644 w 1787"/>
                  <a:gd name="T47" fmla="*/ 1175 h 1755"/>
                  <a:gd name="T48" fmla="*/ 1600 w 1787"/>
                  <a:gd name="T49" fmla="*/ 1219 h 1755"/>
                  <a:gd name="T50" fmla="*/ 1528 w 1787"/>
                  <a:gd name="T51" fmla="*/ 1280 h 1755"/>
                  <a:gd name="T52" fmla="*/ 1401 w 1787"/>
                  <a:gd name="T53" fmla="*/ 1346 h 1755"/>
                  <a:gd name="T54" fmla="*/ 1324 w 1787"/>
                  <a:gd name="T55" fmla="*/ 1385 h 1755"/>
                  <a:gd name="T56" fmla="*/ 1258 w 1787"/>
                  <a:gd name="T57" fmla="*/ 1446 h 1755"/>
                  <a:gd name="T58" fmla="*/ 1252 w 1787"/>
                  <a:gd name="T59" fmla="*/ 1528 h 1755"/>
                  <a:gd name="T60" fmla="*/ 1247 w 1787"/>
                  <a:gd name="T61" fmla="*/ 1611 h 1755"/>
                  <a:gd name="T62" fmla="*/ 1280 w 1787"/>
                  <a:gd name="T63" fmla="*/ 1727 h 1755"/>
                  <a:gd name="T64" fmla="*/ 1208 w 1787"/>
                  <a:gd name="T65" fmla="*/ 1721 h 1755"/>
                  <a:gd name="T66" fmla="*/ 1131 w 1787"/>
                  <a:gd name="T67" fmla="*/ 1716 h 1755"/>
                  <a:gd name="T68" fmla="*/ 1010 w 1787"/>
                  <a:gd name="T69" fmla="*/ 1661 h 1755"/>
                  <a:gd name="T70" fmla="*/ 960 w 1787"/>
                  <a:gd name="T71" fmla="*/ 1567 h 1755"/>
                  <a:gd name="T72" fmla="*/ 960 w 1787"/>
                  <a:gd name="T73" fmla="*/ 1523 h 1755"/>
                  <a:gd name="T74" fmla="*/ 954 w 1787"/>
                  <a:gd name="T75" fmla="*/ 1479 h 1755"/>
                  <a:gd name="T76" fmla="*/ 894 w 1787"/>
                  <a:gd name="T77" fmla="*/ 1418 h 1755"/>
                  <a:gd name="T78" fmla="*/ 839 w 1787"/>
                  <a:gd name="T79" fmla="*/ 1335 h 1755"/>
                  <a:gd name="T80" fmla="*/ 783 w 1787"/>
                  <a:gd name="T81" fmla="*/ 1203 h 1755"/>
                  <a:gd name="T82" fmla="*/ 717 w 1787"/>
                  <a:gd name="T83" fmla="*/ 1131 h 1755"/>
                  <a:gd name="T84" fmla="*/ 651 w 1787"/>
                  <a:gd name="T85" fmla="*/ 1098 h 1755"/>
                  <a:gd name="T86" fmla="*/ 541 w 1787"/>
                  <a:gd name="T87" fmla="*/ 1087 h 1755"/>
                  <a:gd name="T88" fmla="*/ 491 w 1787"/>
                  <a:gd name="T89" fmla="*/ 1153 h 1755"/>
                  <a:gd name="T90" fmla="*/ 420 w 1787"/>
                  <a:gd name="T91" fmla="*/ 1208 h 1755"/>
                  <a:gd name="T92" fmla="*/ 364 w 1787"/>
                  <a:gd name="T93" fmla="*/ 1175 h 1755"/>
                  <a:gd name="T94" fmla="*/ 315 w 1787"/>
                  <a:gd name="T95" fmla="*/ 1142 h 1755"/>
                  <a:gd name="T96" fmla="*/ 243 w 1787"/>
                  <a:gd name="T97" fmla="*/ 993 h 1755"/>
                  <a:gd name="T98" fmla="*/ 204 w 1787"/>
                  <a:gd name="T99" fmla="*/ 916 h 1755"/>
                  <a:gd name="T100" fmla="*/ 149 w 1787"/>
                  <a:gd name="T101" fmla="*/ 872 h 1755"/>
                  <a:gd name="T102" fmla="*/ 50 w 1787"/>
                  <a:gd name="T103" fmla="*/ 773 h 1755"/>
                  <a:gd name="T104" fmla="*/ 6 w 1787"/>
                  <a:gd name="T105" fmla="*/ 717 h 1755"/>
                  <a:gd name="T106" fmla="*/ 276 w 1787"/>
                  <a:gd name="T107" fmla="*/ 706 h 1755"/>
                  <a:gd name="T108" fmla="*/ 535 w 1787"/>
                  <a:gd name="T109" fmla="*/ 138 h 1755"/>
                  <a:gd name="T110" fmla="*/ 546 w 1787"/>
                  <a:gd name="T111" fmla="*/ 0 h 1755"/>
                  <a:gd name="T112" fmla="*/ 1258 w 1787"/>
                  <a:gd name="T113" fmla="*/ 1617 h 1755"/>
                  <a:gd name="T114" fmla="*/ 1291 w 1787"/>
                  <a:gd name="T115" fmla="*/ 1451 h 1755"/>
                  <a:gd name="T116" fmla="*/ 1346 w 1787"/>
                  <a:gd name="T117" fmla="*/ 1390 h 1755"/>
                  <a:gd name="T118" fmla="*/ 1263 w 1787"/>
                  <a:gd name="T119" fmla="*/ 1534 h 1755"/>
                  <a:gd name="T120" fmla="*/ 1285 w 1787"/>
                  <a:gd name="T121" fmla="*/ 1672 h 1755"/>
                  <a:gd name="T122" fmla="*/ 1285 w 1787"/>
                  <a:gd name="T123" fmla="*/ 1721 h 17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787" h="1755">
                    <a:moveTo>
                      <a:pt x="546" y="0"/>
                    </a:moveTo>
                    <a:lnTo>
                      <a:pt x="712" y="6"/>
                    </a:lnTo>
                    <a:lnTo>
                      <a:pt x="943" y="17"/>
                    </a:lnTo>
                    <a:lnTo>
                      <a:pt x="927" y="188"/>
                    </a:lnTo>
                    <a:lnTo>
                      <a:pt x="921" y="320"/>
                    </a:lnTo>
                    <a:lnTo>
                      <a:pt x="921" y="337"/>
                    </a:lnTo>
                    <a:lnTo>
                      <a:pt x="954" y="364"/>
                    </a:lnTo>
                    <a:lnTo>
                      <a:pt x="965" y="370"/>
                    </a:lnTo>
                    <a:lnTo>
                      <a:pt x="982" y="375"/>
                    </a:lnTo>
                    <a:lnTo>
                      <a:pt x="988" y="364"/>
                    </a:lnTo>
                    <a:lnTo>
                      <a:pt x="993" y="370"/>
                    </a:lnTo>
                    <a:lnTo>
                      <a:pt x="1004" y="375"/>
                    </a:lnTo>
                    <a:lnTo>
                      <a:pt x="1015" y="370"/>
                    </a:lnTo>
                    <a:lnTo>
                      <a:pt x="1026" y="370"/>
                    </a:lnTo>
                    <a:lnTo>
                      <a:pt x="1026" y="397"/>
                    </a:lnTo>
                    <a:lnTo>
                      <a:pt x="1054" y="403"/>
                    </a:lnTo>
                    <a:lnTo>
                      <a:pt x="1076" y="408"/>
                    </a:lnTo>
                    <a:lnTo>
                      <a:pt x="1103" y="414"/>
                    </a:lnTo>
                    <a:lnTo>
                      <a:pt x="1120" y="425"/>
                    </a:lnTo>
                    <a:lnTo>
                      <a:pt x="1142" y="414"/>
                    </a:lnTo>
                    <a:lnTo>
                      <a:pt x="1164" y="419"/>
                    </a:lnTo>
                    <a:lnTo>
                      <a:pt x="1181" y="441"/>
                    </a:lnTo>
                    <a:lnTo>
                      <a:pt x="1186" y="441"/>
                    </a:lnTo>
                    <a:lnTo>
                      <a:pt x="1186" y="458"/>
                    </a:lnTo>
                    <a:lnTo>
                      <a:pt x="1208" y="464"/>
                    </a:lnTo>
                    <a:lnTo>
                      <a:pt x="1230" y="453"/>
                    </a:lnTo>
                    <a:lnTo>
                      <a:pt x="1241" y="453"/>
                    </a:lnTo>
                    <a:lnTo>
                      <a:pt x="1258" y="453"/>
                    </a:lnTo>
                    <a:lnTo>
                      <a:pt x="1263" y="469"/>
                    </a:lnTo>
                    <a:lnTo>
                      <a:pt x="1296" y="486"/>
                    </a:lnTo>
                    <a:lnTo>
                      <a:pt x="1313" y="480"/>
                    </a:lnTo>
                    <a:lnTo>
                      <a:pt x="1329" y="453"/>
                    </a:lnTo>
                    <a:lnTo>
                      <a:pt x="1329" y="453"/>
                    </a:lnTo>
                    <a:lnTo>
                      <a:pt x="1340" y="464"/>
                    </a:lnTo>
                    <a:lnTo>
                      <a:pt x="1374" y="475"/>
                    </a:lnTo>
                    <a:lnTo>
                      <a:pt x="1396" y="480"/>
                    </a:lnTo>
                    <a:lnTo>
                      <a:pt x="1423" y="486"/>
                    </a:lnTo>
                    <a:lnTo>
                      <a:pt x="1440" y="480"/>
                    </a:lnTo>
                    <a:lnTo>
                      <a:pt x="1445" y="464"/>
                    </a:lnTo>
                    <a:lnTo>
                      <a:pt x="1473" y="464"/>
                    </a:lnTo>
                    <a:lnTo>
                      <a:pt x="1484" y="469"/>
                    </a:lnTo>
                    <a:lnTo>
                      <a:pt x="1506" y="458"/>
                    </a:lnTo>
                    <a:lnTo>
                      <a:pt x="1511" y="458"/>
                    </a:lnTo>
                    <a:lnTo>
                      <a:pt x="1517" y="464"/>
                    </a:lnTo>
                    <a:lnTo>
                      <a:pt x="1545" y="464"/>
                    </a:lnTo>
                    <a:lnTo>
                      <a:pt x="1561" y="458"/>
                    </a:lnTo>
                    <a:lnTo>
                      <a:pt x="1578" y="458"/>
                    </a:lnTo>
                    <a:lnTo>
                      <a:pt x="1589" y="475"/>
                    </a:lnTo>
                    <a:lnTo>
                      <a:pt x="1605" y="486"/>
                    </a:lnTo>
                    <a:lnTo>
                      <a:pt x="1633" y="491"/>
                    </a:lnTo>
                    <a:lnTo>
                      <a:pt x="1655" y="502"/>
                    </a:lnTo>
                    <a:lnTo>
                      <a:pt x="1671" y="513"/>
                    </a:lnTo>
                    <a:lnTo>
                      <a:pt x="1693" y="508"/>
                    </a:lnTo>
                    <a:lnTo>
                      <a:pt x="1710" y="513"/>
                    </a:lnTo>
                    <a:lnTo>
                      <a:pt x="1715" y="590"/>
                    </a:lnTo>
                    <a:lnTo>
                      <a:pt x="1715" y="662"/>
                    </a:lnTo>
                    <a:lnTo>
                      <a:pt x="1721" y="734"/>
                    </a:lnTo>
                    <a:lnTo>
                      <a:pt x="1726" y="761"/>
                    </a:lnTo>
                    <a:lnTo>
                      <a:pt x="1743" y="795"/>
                    </a:lnTo>
                    <a:lnTo>
                      <a:pt x="1754" y="828"/>
                    </a:lnTo>
                    <a:lnTo>
                      <a:pt x="1782" y="872"/>
                    </a:lnTo>
                    <a:lnTo>
                      <a:pt x="1787" y="894"/>
                    </a:lnTo>
                    <a:lnTo>
                      <a:pt x="1787" y="899"/>
                    </a:lnTo>
                    <a:lnTo>
                      <a:pt x="1782" y="955"/>
                    </a:lnTo>
                    <a:lnTo>
                      <a:pt x="1765" y="988"/>
                    </a:lnTo>
                    <a:lnTo>
                      <a:pt x="1771" y="1010"/>
                    </a:lnTo>
                    <a:lnTo>
                      <a:pt x="1771" y="1026"/>
                    </a:lnTo>
                    <a:lnTo>
                      <a:pt x="1765" y="1081"/>
                    </a:lnTo>
                    <a:lnTo>
                      <a:pt x="1754" y="1098"/>
                    </a:lnTo>
                    <a:lnTo>
                      <a:pt x="1760" y="1131"/>
                    </a:lnTo>
                    <a:lnTo>
                      <a:pt x="1715" y="1142"/>
                    </a:lnTo>
                    <a:lnTo>
                      <a:pt x="1644" y="1175"/>
                    </a:lnTo>
                    <a:lnTo>
                      <a:pt x="1638" y="1192"/>
                    </a:lnTo>
                    <a:lnTo>
                      <a:pt x="1616" y="1208"/>
                    </a:lnTo>
                    <a:lnTo>
                      <a:pt x="1600" y="1219"/>
                    </a:lnTo>
                    <a:lnTo>
                      <a:pt x="1594" y="1225"/>
                    </a:lnTo>
                    <a:lnTo>
                      <a:pt x="1550" y="1264"/>
                    </a:lnTo>
                    <a:lnTo>
                      <a:pt x="1528" y="1280"/>
                    </a:lnTo>
                    <a:lnTo>
                      <a:pt x="1489" y="1302"/>
                    </a:lnTo>
                    <a:lnTo>
                      <a:pt x="1451" y="1319"/>
                    </a:lnTo>
                    <a:lnTo>
                      <a:pt x="1401" y="1346"/>
                    </a:lnTo>
                    <a:lnTo>
                      <a:pt x="1390" y="1357"/>
                    </a:lnTo>
                    <a:lnTo>
                      <a:pt x="1346" y="1379"/>
                    </a:lnTo>
                    <a:lnTo>
                      <a:pt x="1324" y="1385"/>
                    </a:lnTo>
                    <a:lnTo>
                      <a:pt x="1291" y="1429"/>
                    </a:lnTo>
                    <a:lnTo>
                      <a:pt x="1263" y="1429"/>
                    </a:lnTo>
                    <a:lnTo>
                      <a:pt x="1258" y="1446"/>
                    </a:lnTo>
                    <a:lnTo>
                      <a:pt x="1274" y="1457"/>
                    </a:lnTo>
                    <a:lnTo>
                      <a:pt x="1263" y="1495"/>
                    </a:lnTo>
                    <a:lnTo>
                      <a:pt x="1252" y="1528"/>
                    </a:lnTo>
                    <a:lnTo>
                      <a:pt x="1247" y="1561"/>
                    </a:lnTo>
                    <a:lnTo>
                      <a:pt x="1241" y="1595"/>
                    </a:lnTo>
                    <a:lnTo>
                      <a:pt x="1247" y="1611"/>
                    </a:lnTo>
                    <a:lnTo>
                      <a:pt x="1258" y="1661"/>
                    </a:lnTo>
                    <a:lnTo>
                      <a:pt x="1263" y="1705"/>
                    </a:lnTo>
                    <a:lnTo>
                      <a:pt x="1280" y="1727"/>
                    </a:lnTo>
                    <a:lnTo>
                      <a:pt x="1269" y="1738"/>
                    </a:lnTo>
                    <a:lnTo>
                      <a:pt x="1247" y="1755"/>
                    </a:lnTo>
                    <a:lnTo>
                      <a:pt x="1208" y="1721"/>
                    </a:lnTo>
                    <a:lnTo>
                      <a:pt x="1164" y="1716"/>
                    </a:lnTo>
                    <a:lnTo>
                      <a:pt x="1158" y="1721"/>
                    </a:lnTo>
                    <a:lnTo>
                      <a:pt x="1131" y="1716"/>
                    </a:lnTo>
                    <a:lnTo>
                      <a:pt x="1103" y="1694"/>
                    </a:lnTo>
                    <a:lnTo>
                      <a:pt x="1065" y="1683"/>
                    </a:lnTo>
                    <a:lnTo>
                      <a:pt x="1010" y="1661"/>
                    </a:lnTo>
                    <a:lnTo>
                      <a:pt x="993" y="1628"/>
                    </a:lnTo>
                    <a:lnTo>
                      <a:pt x="982" y="1584"/>
                    </a:lnTo>
                    <a:lnTo>
                      <a:pt x="960" y="1567"/>
                    </a:lnTo>
                    <a:lnTo>
                      <a:pt x="954" y="1550"/>
                    </a:lnTo>
                    <a:lnTo>
                      <a:pt x="960" y="1545"/>
                    </a:lnTo>
                    <a:lnTo>
                      <a:pt x="960" y="1523"/>
                    </a:lnTo>
                    <a:lnTo>
                      <a:pt x="954" y="1517"/>
                    </a:lnTo>
                    <a:lnTo>
                      <a:pt x="949" y="1512"/>
                    </a:lnTo>
                    <a:lnTo>
                      <a:pt x="954" y="1479"/>
                    </a:lnTo>
                    <a:lnTo>
                      <a:pt x="943" y="1462"/>
                    </a:lnTo>
                    <a:lnTo>
                      <a:pt x="921" y="1451"/>
                    </a:lnTo>
                    <a:lnTo>
                      <a:pt x="894" y="1418"/>
                    </a:lnTo>
                    <a:lnTo>
                      <a:pt x="872" y="1368"/>
                    </a:lnTo>
                    <a:lnTo>
                      <a:pt x="839" y="1352"/>
                    </a:lnTo>
                    <a:lnTo>
                      <a:pt x="839" y="1335"/>
                    </a:lnTo>
                    <a:lnTo>
                      <a:pt x="800" y="1247"/>
                    </a:lnTo>
                    <a:lnTo>
                      <a:pt x="795" y="1214"/>
                    </a:lnTo>
                    <a:lnTo>
                      <a:pt x="783" y="1203"/>
                    </a:lnTo>
                    <a:lnTo>
                      <a:pt x="783" y="1192"/>
                    </a:lnTo>
                    <a:lnTo>
                      <a:pt x="739" y="1153"/>
                    </a:lnTo>
                    <a:lnTo>
                      <a:pt x="717" y="1131"/>
                    </a:lnTo>
                    <a:lnTo>
                      <a:pt x="717" y="1120"/>
                    </a:lnTo>
                    <a:lnTo>
                      <a:pt x="701" y="1104"/>
                    </a:lnTo>
                    <a:lnTo>
                      <a:pt x="651" y="1098"/>
                    </a:lnTo>
                    <a:lnTo>
                      <a:pt x="596" y="1093"/>
                    </a:lnTo>
                    <a:lnTo>
                      <a:pt x="574" y="1076"/>
                    </a:lnTo>
                    <a:lnTo>
                      <a:pt x="541" y="1087"/>
                    </a:lnTo>
                    <a:lnTo>
                      <a:pt x="513" y="1098"/>
                    </a:lnTo>
                    <a:lnTo>
                      <a:pt x="497" y="1126"/>
                    </a:lnTo>
                    <a:lnTo>
                      <a:pt x="491" y="1153"/>
                    </a:lnTo>
                    <a:lnTo>
                      <a:pt x="458" y="1197"/>
                    </a:lnTo>
                    <a:lnTo>
                      <a:pt x="436" y="1214"/>
                    </a:lnTo>
                    <a:lnTo>
                      <a:pt x="420" y="1208"/>
                    </a:lnTo>
                    <a:lnTo>
                      <a:pt x="408" y="1197"/>
                    </a:lnTo>
                    <a:lnTo>
                      <a:pt x="392" y="1192"/>
                    </a:lnTo>
                    <a:lnTo>
                      <a:pt x="364" y="1175"/>
                    </a:lnTo>
                    <a:lnTo>
                      <a:pt x="364" y="1170"/>
                    </a:lnTo>
                    <a:lnTo>
                      <a:pt x="353" y="1159"/>
                    </a:lnTo>
                    <a:lnTo>
                      <a:pt x="315" y="1142"/>
                    </a:lnTo>
                    <a:lnTo>
                      <a:pt x="260" y="1087"/>
                    </a:lnTo>
                    <a:lnTo>
                      <a:pt x="243" y="1048"/>
                    </a:lnTo>
                    <a:lnTo>
                      <a:pt x="243" y="993"/>
                    </a:lnTo>
                    <a:lnTo>
                      <a:pt x="215" y="944"/>
                    </a:lnTo>
                    <a:lnTo>
                      <a:pt x="215" y="921"/>
                    </a:lnTo>
                    <a:lnTo>
                      <a:pt x="204" y="916"/>
                    </a:lnTo>
                    <a:lnTo>
                      <a:pt x="193" y="899"/>
                    </a:lnTo>
                    <a:lnTo>
                      <a:pt x="155" y="883"/>
                    </a:lnTo>
                    <a:lnTo>
                      <a:pt x="149" y="872"/>
                    </a:lnTo>
                    <a:lnTo>
                      <a:pt x="94" y="817"/>
                    </a:lnTo>
                    <a:lnTo>
                      <a:pt x="83" y="789"/>
                    </a:lnTo>
                    <a:lnTo>
                      <a:pt x="50" y="773"/>
                    </a:lnTo>
                    <a:lnTo>
                      <a:pt x="39" y="745"/>
                    </a:lnTo>
                    <a:lnTo>
                      <a:pt x="22" y="723"/>
                    </a:lnTo>
                    <a:lnTo>
                      <a:pt x="6" y="717"/>
                    </a:lnTo>
                    <a:lnTo>
                      <a:pt x="0" y="684"/>
                    </a:lnTo>
                    <a:lnTo>
                      <a:pt x="61" y="690"/>
                    </a:lnTo>
                    <a:lnTo>
                      <a:pt x="276" y="706"/>
                    </a:lnTo>
                    <a:lnTo>
                      <a:pt x="486" y="723"/>
                    </a:lnTo>
                    <a:lnTo>
                      <a:pt x="508" y="546"/>
                    </a:lnTo>
                    <a:lnTo>
                      <a:pt x="535" y="138"/>
                    </a:lnTo>
                    <a:lnTo>
                      <a:pt x="546" y="0"/>
                    </a:lnTo>
                    <a:lnTo>
                      <a:pt x="557" y="0"/>
                    </a:lnTo>
                    <a:lnTo>
                      <a:pt x="546" y="0"/>
                    </a:lnTo>
                    <a:close/>
                    <a:moveTo>
                      <a:pt x="1285" y="1721"/>
                    </a:moveTo>
                    <a:lnTo>
                      <a:pt x="1280" y="1666"/>
                    </a:lnTo>
                    <a:lnTo>
                      <a:pt x="1258" y="1617"/>
                    </a:lnTo>
                    <a:lnTo>
                      <a:pt x="1252" y="1561"/>
                    </a:lnTo>
                    <a:lnTo>
                      <a:pt x="1269" y="1501"/>
                    </a:lnTo>
                    <a:lnTo>
                      <a:pt x="1291" y="1451"/>
                    </a:lnTo>
                    <a:lnTo>
                      <a:pt x="1318" y="1413"/>
                    </a:lnTo>
                    <a:lnTo>
                      <a:pt x="1340" y="1385"/>
                    </a:lnTo>
                    <a:lnTo>
                      <a:pt x="1346" y="1390"/>
                    </a:lnTo>
                    <a:lnTo>
                      <a:pt x="1307" y="1435"/>
                    </a:lnTo>
                    <a:lnTo>
                      <a:pt x="1274" y="1484"/>
                    </a:lnTo>
                    <a:lnTo>
                      <a:pt x="1263" y="1534"/>
                    </a:lnTo>
                    <a:lnTo>
                      <a:pt x="1258" y="1573"/>
                    </a:lnTo>
                    <a:lnTo>
                      <a:pt x="1269" y="1617"/>
                    </a:lnTo>
                    <a:lnTo>
                      <a:pt x="1285" y="1672"/>
                    </a:lnTo>
                    <a:lnTo>
                      <a:pt x="1291" y="1710"/>
                    </a:lnTo>
                    <a:lnTo>
                      <a:pt x="1291" y="1716"/>
                    </a:lnTo>
                    <a:lnTo>
                      <a:pt x="1285" y="1721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x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56" name="Freeform 32">
                <a:extLst/>
              </p:cNvPr>
              <p:cNvSpPr>
                <a:spLocks noEditPoints="1"/>
              </p:cNvSpPr>
              <p:nvPr/>
            </p:nvSpPr>
            <p:spPr bwMode="auto">
              <a:xfrm>
                <a:off x="3797300" y="3827463"/>
                <a:ext cx="2836863" cy="2786063"/>
              </a:xfrm>
              <a:custGeom>
                <a:avLst/>
                <a:gdLst>
                  <a:gd name="T0" fmla="*/ 943 w 1787"/>
                  <a:gd name="T1" fmla="*/ 17 h 1755"/>
                  <a:gd name="T2" fmla="*/ 921 w 1787"/>
                  <a:gd name="T3" fmla="*/ 337 h 1755"/>
                  <a:gd name="T4" fmla="*/ 982 w 1787"/>
                  <a:gd name="T5" fmla="*/ 375 h 1755"/>
                  <a:gd name="T6" fmla="*/ 1004 w 1787"/>
                  <a:gd name="T7" fmla="*/ 375 h 1755"/>
                  <a:gd name="T8" fmla="*/ 1026 w 1787"/>
                  <a:gd name="T9" fmla="*/ 397 h 1755"/>
                  <a:gd name="T10" fmla="*/ 1103 w 1787"/>
                  <a:gd name="T11" fmla="*/ 414 h 1755"/>
                  <a:gd name="T12" fmla="*/ 1164 w 1787"/>
                  <a:gd name="T13" fmla="*/ 419 h 1755"/>
                  <a:gd name="T14" fmla="*/ 1186 w 1787"/>
                  <a:gd name="T15" fmla="*/ 458 h 1755"/>
                  <a:gd name="T16" fmla="*/ 1241 w 1787"/>
                  <a:gd name="T17" fmla="*/ 453 h 1755"/>
                  <a:gd name="T18" fmla="*/ 1296 w 1787"/>
                  <a:gd name="T19" fmla="*/ 486 h 1755"/>
                  <a:gd name="T20" fmla="*/ 1329 w 1787"/>
                  <a:gd name="T21" fmla="*/ 453 h 1755"/>
                  <a:gd name="T22" fmla="*/ 1396 w 1787"/>
                  <a:gd name="T23" fmla="*/ 480 h 1755"/>
                  <a:gd name="T24" fmla="*/ 1445 w 1787"/>
                  <a:gd name="T25" fmla="*/ 464 h 1755"/>
                  <a:gd name="T26" fmla="*/ 1506 w 1787"/>
                  <a:gd name="T27" fmla="*/ 458 h 1755"/>
                  <a:gd name="T28" fmla="*/ 1545 w 1787"/>
                  <a:gd name="T29" fmla="*/ 464 h 1755"/>
                  <a:gd name="T30" fmla="*/ 1589 w 1787"/>
                  <a:gd name="T31" fmla="*/ 475 h 1755"/>
                  <a:gd name="T32" fmla="*/ 1655 w 1787"/>
                  <a:gd name="T33" fmla="*/ 502 h 1755"/>
                  <a:gd name="T34" fmla="*/ 1710 w 1787"/>
                  <a:gd name="T35" fmla="*/ 513 h 1755"/>
                  <a:gd name="T36" fmla="*/ 1721 w 1787"/>
                  <a:gd name="T37" fmla="*/ 734 h 1755"/>
                  <a:gd name="T38" fmla="*/ 1754 w 1787"/>
                  <a:gd name="T39" fmla="*/ 828 h 1755"/>
                  <a:gd name="T40" fmla="*/ 1787 w 1787"/>
                  <a:gd name="T41" fmla="*/ 899 h 1755"/>
                  <a:gd name="T42" fmla="*/ 1771 w 1787"/>
                  <a:gd name="T43" fmla="*/ 1010 h 1755"/>
                  <a:gd name="T44" fmla="*/ 1754 w 1787"/>
                  <a:gd name="T45" fmla="*/ 1098 h 1755"/>
                  <a:gd name="T46" fmla="*/ 1644 w 1787"/>
                  <a:gd name="T47" fmla="*/ 1175 h 1755"/>
                  <a:gd name="T48" fmla="*/ 1600 w 1787"/>
                  <a:gd name="T49" fmla="*/ 1219 h 1755"/>
                  <a:gd name="T50" fmla="*/ 1528 w 1787"/>
                  <a:gd name="T51" fmla="*/ 1280 h 1755"/>
                  <a:gd name="T52" fmla="*/ 1401 w 1787"/>
                  <a:gd name="T53" fmla="*/ 1346 h 1755"/>
                  <a:gd name="T54" fmla="*/ 1324 w 1787"/>
                  <a:gd name="T55" fmla="*/ 1385 h 1755"/>
                  <a:gd name="T56" fmla="*/ 1258 w 1787"/>
                  <a:gd name="T57" fmla="*/ 1446 h 1755"/>
                  <a:gd name="T58" fmla="*/ 1252 w 1787"/>
                  <a:gd name="T59" fmla="*/ 1528 h 1755"/>
                  <a:gd name="T60" fmla="*/ 1247 w 1787"/>
                  <a:gd name="T61" fmla="*/ 1611 h 1755"/>
                  <a:gd name="T62" fmla="*/ 1280 w 1787"/>
                  <a:gd name="T63" fmla="*/ 1727 h 1755"/>
                  <a:gd name="T64" fmla="*/ 1208 w 1787"/>
                  <a:gd name="T65" fmla="*/ 1721 h 1755"/>
                  <a:gd name="T66" fmla="*/ 1131 w 1787"/>
                  <a:gd name="T67" fmla="*/ 1716 h 1755"/>
                  <a:gd name="T68" fmla="*/ 1010 w 1787"/>
                  <a:gd name="T69" fmla="*/ 1661 h 1755"/>
                  <a:gd name="T70" fmla="*/ 960 w 1787"/>
                  <a:gd name="T71" fmla="*/ 1567 h 1755"/>
                  <a:gd name="T72" fmla="*/ 960 w 1787"/>
                  <a:gd name="T73" fmla="*/ 1523 h 1755"/>
                  <a:gd name="T74" fmla="*/ 954 w 1787"/>
                  <a:gd name="T75" fmla="*/ 1479 h 1755"/>
                  <a:gd name="T76" fmla="*/ 894 w 1787"/>
                  <a:gd name="T77" fmla="*/ 1418 h 1755"/>
                  <a:gd name="T78" fmla="*/ 839 w 1787"/>
                  <a:gd name="T79" fmla="*/ 1335 h 1755"/>
                  <a:gd name="T80" fmla="*/ 783 w 1787"/>
                  <a:gd name="T81" fmla="*/ 1203 h 1755"/>
                  <a:gd name="T82" fmla="*/ 717 w 1787"/>
                  <a:gd name="T83" fmla="*/ 1131 h 1755"/>
                  <a:gd name="T84" fmla="*/ 651 w 1787"/>
                  <a:gd name="T85" fmla="*/ 1098 h 1755"/>
                  <a:gd name="T86" fmla="*/ 541 w 1787"/>
                  <a:gd name="T87" fmla="*/ 1087 h 1755"/>
                  <a:gd name="T88" fmla="*/ 491 w 1787"/>
                  <a:gd name="T89" fmla="*/ 1153 h 1755"/>
                  <a:gd name="T90" fmla="*/ 420 w 1787"/>
                  <a:gd name="T91" fmla="*/ 1208 h 1755"/>
                  <a:gd name="T92" fmla="*/ 364 w 1787"/>
                  <a:gd name="T93" fmla="*/ 1175 h 1755"/>
                  <a:gd name="T94" fmla="*/ 315 w 1787"/>
                  <a:gd name="T95" fmla="*/ 1142 h 1755"/>
                  <a:gd name="T96" fmla="*/ 243 w 1787"/>
                  <a:gd name="T97" fmla="*/ 993 h 1755"/>
                  <a:gd name="T98" fmla="*/ 204 w 1787"/>
                  <a:gd name="T99" fmla="*/ 916 h 1755"/>
                  <a:gd name="T100" fmla="*/ 149 w 1787"/>
                  <a:gd name="T101" fmla="*/ 872 h 1755"/>
                  <a:gd name="T102" fmla="*/ 50 w 1787"/>
                  <a:gd name="T103" fmla="*/ 773 h 1755"/>
                  <a:gd name="T104" fmla="*/ 6 w 1787"/>
                  <a:gd name="T105" fmla="*/ 717 h 1755"/>
                  <a:gd name="T106" fmla="*/ 276 w 1787"/>
                  <a:gd name="T107" fmla="*/ 706 h 1755"/>
                  <a:gd name="T108" fmla="*/ 535 w 1787"/>
                  <a:gd name="T109" fmla="*/ 138 h 1755"/>
                  <a:gd name="T110" fmla="*/ 1285 w 1787"/>
                  <a:gd name="T111" fmla="*/ 1721 h 1755"/>
                  <a:gd name="T112" fmla="*/ 1252 w 1787"/>
                  <a:gd name="T113" fmla="*/ 1561 h 1755"/>
                  <a:gd name="T114" fmla="*/ 1318 w 1787"/>
                  <a:gd name="T115" fmla="*/ 1413 h 1755"/>
                  <a:gd name="T116" fmla="*/ 1307 w 1787"/>
                  <a:gd name="T117" fmla="*/ 1435 h 1755"/>
                  <a:gd name="T118" fmla="*/ 1258 w 1787"/>
                  <a:gd name="T119" fmla="*/ 1573 h 1755"/>
                  <a:gd name="T120" fmla="*/ 1291 w 1787"/>
                  <a:gd name="T121" fmla="*/ 1710 h 17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787" h="1755">
                    <a:moveTo>
                      <a:pt x="546" y="0"/>
                    </a:moveTo>
                    <a:lnTo>
                      <a:pt x="712" y="6"/>
                    </a:lnTo>
                    <a:lnTo>
                      <a:pt x="943" y="17"/>
                    </a:lnTo>
                    <a:lnTo>
                      <a:pt x="927" y="188"/>
                    </a:lnTo>
                    <a:lnTo>
                      <a:pt x="921" y="320"/>
                    </a:lnTo>
                    <a:lnTo>
                      <a:pt x="921" y="337"/>
                    </a:lnTo>
                    <a:lnTo>
                      <a:pt x="954" y="364"/>
                    </a:lnTo>
                    <a:lnTo>
                      <a:pt x="965" y="370"/>
                    </a:lnTo>
                    <a:lnTo>
                      <a:pt x="982" y="375"/>
                    </a:lnTo>
                    <a:lnTo>
                      <a:pt x="988" y="364"/>
                    </a:lnTo>
                    <a:lnTo>
                      <a:pt x="993" y="370"/>
                    </a:lnTo>
                    <a:lnTo>
                      <a:pt x="1004" y="375"/>
                    </a:lnTo>
                    <a:lnTo>
                      <a:pt x="1015" y="370"/>
                    </a:lnTo>
                    <a:lnTo>
                      <a:pt x="1026" y="370"/>
                    </a:lnTo>
                    <a:lnTo>
                      <a:pt x="1026" y="397"/>
                    </a:lnTo>
                    <a:lnTo>
                      <a:pt x="1054" y="403"/>
                    </a:lnTo>
                    <a:lnTo>
                      <a:pt x="1076" y="408"/>
                    </a:lnTo>
                    <a:lnTo>
                      <a:pt x="1103" y="414"/>
                    </a:lnTo>
                    <a:lnTo>
                      <a:pt x="1120" y="425"/>
                    </a:lnTo>
                    <a:lnTo>
                      <a:pt x="1142" y="414"/>
                    </a:lnTo>
                    <a:lnTo>
                      <a:pt x="1164" y="419"/>
                    </a:lnTo>
                    <a:lnTo>
                      <a:pt x="1181" y="441"/>
                    </a:lnTo>
                    <a:lnTo>
                      <a:pt x="1186" y="441"/>
                    </a:lnTo>
                    <a:lnTo>
                      <a:pt x="1186" y="458"/>
                    </a:lnTo>
                    <a:lnTo>
                      <a:pt x="1208" y="464"/>
                    </a:lnTo>
                    <a:lnTo>
                      <a:pt x="1230" y="453"/>
                    </a:lnTo>
                    <a:lnTo>
                      <a:pt x="1241" y="453"/>
                    </a:lnTo>
                    <a:lnTo>
                      <a:pt x="1258" y="453"/>
                    </a:lnTo>
                    <a:lnTo>
                      <a:pt x="1263" y="469"/>
                    </a:lnTo>
                    <a:lnTo>
                      <a:pt x="1296" y="486"/>
                    </a:lnTo>
                    <a:lnTo>
                      <a:pt x="1313" y="480"/>
                    </a:lnTo>
                    <a:lnTo>
                      <a:pt x="1329" y="453"/>
                    </a:lnTo>
                    <a:lnTo>
                      <a:pt x="1329" y="453"/>
                    </a:lnTo>
                    <a:lnTo>
                      <a:pt x="1340" y="464"/>
                    </a:lnTo>
                    <a:lnTo>
                      <a:pt x="1374" y="475"/>
                    </a:lnTo>
                    <a:lnTo>
                      <a:pt x="1396" y="480"/>
                    </a:lnTo>
                    <a:lnTo>
                      <a:pt x="1423" y="486"/>
                    </a:lnTo>
                    <a:lnTo>
                      <a:pt x="1440" y="480"/>
                    </a:lnTo>
                    <a:lnTo>
                      <a:pt x="1445" y="464"/>
                    </a:lnTo>
                    <a:lnTo>
                      <a:pt x="1473" y="464"/>
                    </a:lnTo>
                    <a:lnTo>
                      <a:pt x="1484" y="469"/>
                    </a:lnTo>
                    <a:lnTo>
                      <a:pt x="1506" y="458"/>
                    </a:lnTo>
                    <a:lnTo>
                      <a:pt x="1511" y="458"/>
                    </a:lnTo>
                    <a:lnTo>
                      <a:pt x="1517" y="464"/>
                    </a:lnTo>
                    <a:lnTo>
                      <a:pt x="1545" y="464"/>
                    </a:lnTo>
                    <a:lnTo>
                      <a:pt x="1561" y="458"/>
                    </a:lnTo>
                    <a:lnTo>
                      <a:pt x="1578" y="458"/>
                    </a:lnTo>
                    <a:lnTo>
                      <a:pt x="1589" y="475"/>
                    </a:lnTo>
                    <a:lnTo>
                      <a:pt x="1605" y="486"/>
                    </a:lnTo>
                    <a:lnTo>
                      <a:pt x="1633" y="491"/>
                    </a:lnTo>
                    <a:lnTo>
                      <a:pt x="1655" y="502"/>
                    </a:lnTo>
                    <a:lnTo>
                      <a:pt x="1671" y="513"/>
                    </a:lnTo>
                    <a:lnTo>
                      <a:pt x="1693" y="508"/>
                    </a:lnTo>
                    <a:lnTo>
                      <a:pt x="1710" y="513"/>
                    </a:lnTo>
                    <a:lnTo>
                      <a:pt x="1715" y="590"/>
                    </a:lnTo>
                    <a:lnTo>
                      <a:pt x="1715" y="662"/>
                    </a:lnTo>
                    <a:lnTo>
                      <a:pt x="1721" y="734"/>
                    </a:lnTo>
                    <a:lnTo>
                      <a:pt x="1726" y="761"/>
                    </a:lnTo>
                    <a:lnTo>
                      <a:pt x="1743" y="795"/>
                    </a:lnTo>
                    <a:lnTo>
                      <a:pt x="1754" y="828"/>
                    </a:lnTo>
                    <a:lnTo>
                      <a:pt x="1782" y="872"/>
                    </a:lnTo>
                    <a:lnTo>
                      <a:pt x="1787" y="894"/>
                    </a:lnTo>
                    <a:lnTo>
                      <a:pt x="1787" y="899"/>
                    </a:lnTo>
                    <a:lnTo>
                      <a:pt x="1782" y="955"/>
                    </a:lnTo>
                    <a:lnTo>
                      <a:pt x="1765" y="988"/>
                    </a:lnTo>
                    <a:lnTo>
                      <a:pt x="1771" y="1010"/>
                    </a:lnTo>
                    <a:lnTo>
                      <a:pt x="1771" y="1026"/>
                    </a:lnTo>
                    <a:lnTo>
                      <a:pt x="1765" y="1081"/>
                    </a:lnTo>
                    <a:lnTo>
                      <a:pt x="1754" y="1098"/>
                    </a:lnTo>
                    <a:lnTo>
                      <a:pt x="1760" y="1131"/>
                    </a:lnTo>
                    <a:lnTo>
                      <a:pt x="1715" y="1142"/>
                    </a:lnTo>
                    <a:lnTo>
                      <a:pt x="1644" y="1175"/>
                    </a:lnTo>
                    <a:lnTo>
                      <a:pt x="1638" y="1192"/>
                    </a:lnTo>
                    <a:lnTo>
                      <a:pt x="1616" y="1208"/>
                    </a:lnTo>
                    <a:lnTo>
                      <a:pt x="1600" y="1219"/>
                    </a:lnTo>
                    <a:lnTo>
                      <a:pt x="1594" y="1225"/>
                    </a:lnTo>
                    <a:lnTo>
                      <a:pt x="1550" y="1264"/>
                    </a:lnTo>
                    <a:lnTo>
                      <a:pt x="1528" y="1280"/>
                    </a:lnTo>
                    <a:lnTo>
                      <a:pt x="1489" y="1302"/>
                    </a:lnTo>
                    <a:lnTo>
                      <a:pt x="1451" y="1319"/>
                    </a:lnTo>
                    <a:lnTo>
                      <a:pt x="1401" y="1346"/>
                    </a:lnTo>
                    <a:lnTo>
                      <a:pt x="1390" y="1357"/>
                    </a:lnTo>
                    <a:lnTo>
                      <a:pt x="1346" y="1379"/>
                    </a:lnTo>
                    <a:lnTo>
                      <a:pt x="1324" y="1385"/>
                    </a:lnTo>
                    <a:lnTo>
                      <a:pt x="1291" y="1429"/>
                    </a:lnTo>
                    <a:lnTo>
                      <a:pt x="1263" y="1429"/>
                    </a:lnTo>
                    <a:lnTo>
                      <a:pt x="1258" y="1446"/>
                    </a:lnTo>
                    <a:lnTo>
                      <a:pt x="1274" y="1457"/>
                    </a:lnTo>
                    <a:lnTo>
                      <a:pt x="1263" y="1495"/>
                    </a:lnTo>
                    <a:lnTo>
                      <a:pt x="1252" y="1528"/>
                    </a:lnTo>
                    <a:lnTo>
                      <a:pt x="1247" y="1561"/>
                    </a:lnTo>
                    <a:lnTo>
                      <a:pt x="1241" y="1595"/>
                    </a:lnTo>
                    <a:lnTo>
                      <a:pt x="1247" y="1611"/>
                    </a:lnTo>
                    <a:lnTo>
                      <a:pt x="1258" y="1661"/>
                    </a:lnTo>
                    <a:lnTo>
                      <a:pt x="1263" y="1705"/>
                    </a:lnTo>
                    <a:lnTo>
                      <a:pt x="1280" y="1727"/>
                    </a:lnTo>
                    <a:lnTo>
                      <a:pt x="1269" y="1738"/>
                    </a:lnTo>
                    <a:lnTo>
                      <a:pt x="1247" y="1755"/>
                    </a:lnTo>
                    <a:lnTo>
                      <a:pt x="1208" y="1721"/>
                    </a:lnTo>
                    <a:lnTo>
                      <a:pt x="1164" y="1716"/>
                    </a:lnTo>
                    <a:lnTo>
                      <a:pt x="1158" y="1721"/>
                    </a:lnTo>
                    <a:lnTo>
                      <a:pt x="1131" y="1716"/>
                    </a:lnTo>
                    <a:lnTo>
                      <a:pt x="1103" y="1694"/>
                    </a:lnTo>
                    <a:lnTo>
                      <a:pt x="1065" y="1683"/>
                    </a:lnTo>
                    <a:lnTo>
                      <a:pt x="1010" y="1661"/>
                    </a:lnTo>
                    <a:lnTo>
                      <a:pt x="993" y="1628"/>
                    </a:lnTo>
                    <a:lnTo>
                      <a:pt x="982" y="1584"/>
                    </a:lnTo>
                    <a:lnTo>
                      <a:pt x="960" y="1567"/>
                    </a:lnTo>
                    <a:lnTo>
                      <a:pt x="954" y="1550"/>
                    </a:lnTo>
                    <a:lnTo>
                      <a:pt x="960" y="1545"/>
                    </a:lnTo>
                    <a:lnTo>
                      <a:pt x="960" y="1523"/>
                    </a:lnTo>
                    <a:lnTo>
                      <a:pt x="954" y="1517"/>
                    </a:lnTo>
                    <a:lnTo>
                      <a:pt x="949" y="1512"/>
                    </a:lnTo>
                    <a:lnTo>
                      <a:pt x="954" y="1479"/>
                    </a:lnTo>
                    <a:lnTo>
                      <a:pt x="943" y="1462"/>
                    </a:lnTo>
                    <a:lnTo>
                      <a:pt x="921" y="1451"/>
                    </a:lnTo>
                    <a:lnTo>
                      <a:pt x="894" y="1418"/>
                    </a:lnTo>
                    <a:lnTo>
                      <a:pt x="872" y="1368"/>
                    </a:lnTo>
                    <a:lnTo>
                      <a:pt x="839" y="1352"/>
                    </a:lnTo>
                    <a:lnTo>
                      <a:pt x="839" y="1335"/>
                    </a:lnTo>
                    <a:lnTo>
                      <a:pt x="800" y="1247"/>
                    </a:lnTo>
                    <a:lnTo>
                      <a:pt x="795" y="1214"/>
                    </a:lnTo>
                    <a:lnTo>
                      <a:pt x="783" y="1203"/>
                    </a:lnTo>
                    <a:lnTo>
                      <a:pt x="783" y="1192"/>
                    </a:lnTo>
                    <a:lnTo>
                      <a:pt x="739" y="1153"/>
                    </a:lnTo>
                    <a:lnTo>
                      <a:pt x="717" y="1131"/>
                    </a:lnTo>
                    <a:lnTo>
                      <a:pt x="717" y="1120"/>
                    </a:lnTo>
                    <a:lnTo>
                      <a:pt x="701" y="1104"/>
                    </a:lnTo>
                    <a:lnTo>
                      <a:pt x="651" y="1098"/>
                    </a:lnTo>
                    <a:lnTo>
                      <a:pt x="596" y="1093"/>
                    </a:lnTo>
                    <a:lnTo>
                      <a:pt x="574" y="1076"/>
                    </a:lnTo>
                    <a:lnTo>
                      <a:pt x="541" y="1087"/>
                    </a:lnTo>
                    <a:lnTo>
                      <a:pt x="513" y="1098"/>
                    </a:lnTo>
                    <a:lnTo>
                      <a:pt x="497" y="1126"/>
                    </a:lnTo>
                    <a:lnTo>
                      <a:pt x="491" y="1153"/>
                    </a:lnTo>
                    <a:lnTo>
                      <a:pt x="458" y="1197"/>
                    </a:lnTo>
                    <a:lnTo>
                      <a:pt x="436" y="1214"/>
                    </a:lnTo>
                    <a:lnTo>
                      <a:pt x="420" y="1208"/>
                    </a:lnTo>
                    <a:lnTo>
                      <a:pt x="408" y="1197"/>
                    </a:lnTo>
                    <a:lnTo>
                      <a:pt x="392" y="1192"/>
                    </a:lnTo>
                    <a:lnTo>
                      <a:pt x="364" y="1175"/>
                    </a:lnTo>
                    <a:lnTo>
                      <a:pt x="364" y="1170"/>
                    </a:lnTo>
                    <a:lnTo>
                      <a:pt x="353" y="1159"/>
                    </a:lnTo>
                    <a:lnTo>
                      <a:pt x="315" y="1142"/>
                    </a:lnTo>
                    <a:lnTo>
                      <a:pt x="260" y="1087"/>
                    </a:lnTo>
                    <a:lnTo>
                      <a:pt x="243" y="1048"/>
                    </a:lnTo>
                    <a:lnTo>
                      <a:pt x="243" y="993"/>
                    </a:lnTo>
                    <a:lnTo>
                      <a:pt x="215" y="944"/>
                    </a:lnTo>
                    <a:lnTo>
                      <a:pt x="215" y="921"/>
                    </a:lnTo>
                    <a:lnTo>
                      <a:pt x="204" y="916"/>
                    </a:lnTo>
                    <a:lnTo>
                      <a:pt x="193" y="899"/>
                    </a:lnTo>
                    <a:lnTo>
                      <a:pt x="155" y="883"/>
                    </a:lnTo>
                    <a:lnTo>
                      <a:pt x="149" y="872"/>
                    </a:lnTo>
                    <a:lnTo>
                      <a:pt x="94" y="817"/>
                    </a:lnTo>
                    <a:lnTo>
                      <a:pt x="83" y="789"/>
                    </a:lnTo>
                    <a:lnTo>
                      <a:pt x="50" y="773"/>
                    </a:lnTo>
                    <a:lnTo>
                      <a:pt x="39" y="745"/>
                    </a:lnTo>
                    <a:lnTo>
                      <a:pt x="22" y="723"/>
                    </a:lnTo>
                    <a:lnTo>
                      <a:pt x="6" y="717"/>
                    </a:lnTo>
                    <a:lnTo>
                      <a:pt x="0" y="684"/>
                    </a:lnTo>
                    <a:lnTo>
                      <a:pt x="61" y="690"/>
                    </a:lnTo>
                    <a:lnTo>
                      <a:pt x="276" y="706"/>
                    </a:lnTo>
                    <a:lnTo>
                      <a:pt x="486" y="723"/>
                    </a:lnTo>
                    <a:lnTo>
                      <a:pt x="508" y="546"/>
                    </a:lnTo>
                    <a:lnTo>
                      <a:pt x="535" y="138"/>
                    </a:lnTo>
                    <a:lnTo>
                      <a:pt x="546" y="0"/>
                    </a:lnTo>
                    <a:lnTo>
                      <a:pt x="557" y="0"/>
                    </a:lnTo>
                    <a:moveTo>
                      <a:pt x="1285" y="1721"/>
                    </a:moveTo>
                    <a:lnTo>
                      <a:pt x="1280" y="1666"/>
                    </a:lnTo>
                    <a:lnTo>
                      <a:pt x="1258" y="1617"/>
                    </a:lnTo>
                    <a:lnTo>
                      <a:pt x="1252" y="1561"/>
                    </a:lnTo>
                    <a:lnTo>
                      <a:pt x="1269" y="1501"/>
                    </a:lnTo>
                    <a:lnTo>
                      <a:pt x="1291" y="1451"/>
                    </a:lnTo>
                    <a:lnTo>
                      <a:pt x="1318" y="1413"/>
                    </a:lnTo>
                    <a:lnTo>
                      <a:pt x="1340" y="1385"/>
                    </a:lnTo>
                    <a:lnTo>
                      <a:pt x="1346" y="1390"/>
                    </a:lnTo>
                    <a:lnTo>
                      <a:pt x="1307" y="1435"/>
                    </a:lnTo>
                    <a:lnTo>
                      <a:pt x="1274" y="1484"/>
                    </a:lnTo>
                    <a:lnTo>
                      <a:pt x="1263" y="1534"/>
                    </a:lnTo>
                    <a:lnTo>
                      <a:pt x="1258" y="1573"/>
                    </a:lnTo>
                    <a:lnTo>
                      <a:pt x="1269" y="1617"/>
                    </a:lnTo>
                    <a:lnTo>
                      <a:pt x="1285" y="1672"/>
                    </a:lnTo>
                    <a:lnTo>
                      <a:pt x="1291" y="1710"/>
                    </a:lnTo>
                    <a:lnTo>
                      <a:pt x="1291" y="1716"/>
                    </a:lnTo>
                    <a:lnTo>
                      <a:pt x="1285" y="1721"/>
                    </a:lnTo>
                  </a:path>
                </a:pathLst>
              </a:custGeom>
              <a:noFill/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57" name="Freeform 33">
                <a:extLst/>
              </p:cNvPr>
              <p:cNvSpPr>
                <a:spLocks noEditPoints="1"/>
              </p:cNvSpPr>
              <p:nvPr/>
            </p:nvSpPr>
            <p:spPr bwMode="auto">
              <a:xfrm>
                <a:off x="663575" y="1655763"/>
                <a:ext cx="1628775" cy="2794000"/>
              </a:xfrm>
              <a:custGeom>
                <a:avLst/>
                <a:gdLst>
                  <a:gd name="T0" fmla="*/ 170 w 186"/>
                  <a:gd name="T1" fmla="*/ 316 h 319"/>
                  <a:gd name="T2" fmla="*/ 166 w 186"/>
                  <a:gd name="T3" fmla="*/ 311 h 319"/>
                  <a:gd name="T4" fmla="*/ 170 w 186"/>
                  <a:gd name="T5" fmla="*/ 298 h 319"/>
                  <a:gd name="T6" fmla="*/ 176 w 186"/>
                  <a:gd name="T7" fmla="*/ 284 h 319"/>
                  <a:gd name="T8" fmla="*/ 185 w 186"/>
                  <a:gd name="T9" fmla="*/ 278 h 319"/>
                  <a:gd name="T10" fmla="*/ 183 w 186"/>
                  <a:gd name="T11" fmla="*/ 272 h 319"/>
                  <a:gd name="T12" fmla="*/ 178 w 186"/>
                  <a:gd name="T13" fmla="*/ 255 h 319"/>
                  <a:gd name="T14" fmla="*/ 129 w 186"/>
                  <a:gd name="T15" fmla="*/ 181 h 319"/>
                  <a:gd name="T16" fmla="*/ 85 w 186"/>
                  <a:gd name="T17" fmla="*/ 101 h 319"/>
                  <a:gd name="T18" fmla="*/ 88 w 186"/>
                  <a:gd name="T19" fmla="*/ 20 h 319"/>
                  <a:gd name="T20" fmla="*/ 43 w 186"/>
                  <a:gd name="T21" fmla="*/ 8 h 319"/>
                  <a:gd name="T22" fmla="*/ 17 w 186"/>
                  <a:gd name="T23" fmla="*/ 7 h 319"/>
                  <a:gd name="T24" fmla="*/ 6 w 186"/>
                  <a:gd name="T25" fmla="*/ 36 h 319"/>
                  <a:gd name="T26" fmla="*/ 1 w 186"/>
                  <a:gd name="T27" fmla="*/ 44 h 319"/>
                  <a:gd name="T28" fmla="*/ 6 w 186"/>
                  <a:gd name="T29" fmla="*/ 59 h 319"/>
                  <a:gd name="T30" fmla="*/ 4 w 186"/>
                  <a:gd name="T31" fmla="*/ 77 h 319"/>
                  <a:gd name="T32" fmla="*/ 4 w 186"/>
                  <a:gd name="T33" fmla="*/ 95 h 319"/>
                  <a:gd name="T34" fmla="*/ 13 w 186"/>
                  <a:gd name="T35" fmla="*/ 113 h 319"/>
                  <a:gd name="T36" fmla="*/ 12 w 186"/>
                  <a:gd name="T37" fmla="*/ 120 h 319"/>
                  <a:gd name="T38" fmla="*/ 18 w 186"/>
                  <a:gd name="T39" fmla="*/ 135 h 319"/>
                  <a:gd name="T40" fmla="*/ 20 w 186"/>
                  <a:gd name="T41" fmla="*/ 154 h 319"/>
                  <a:gd name="T42" fmla="*/ 28 w 186"/>
                  <a:gd name="T43" fmla="*/ 161 h 319"/>
                  <a:gd name="T44" fmla="*/ 22 w 186"/>
                  <a:gd name="T45" fmla="*/ 168 h 319"/>
                  <a:gd name="T46" fmla="*/ 26 w 186"/>
                  <a:gd name="T47" fmla="*/ 183 h 319"/>
                  <a:gd name="T48" fmla="*/ 32 w 186"/>
                  <a:gd name="T49" fmla="*/ 201 h 319"/>
                  <a:gd name="T50" fmla="*/ 39 w 186"/>
                  <a:gd name="T51" fmla="*/ 216 h 319"/>
                  <a:gd name="T52" fmla="*/ 40 w 186"/>
                  <a:gd name="T53" fmla="*/ 223 h 319"/>
                  <a:gd name="T54" fmla="*/ 40 w 186"/>
                  <a:gd name="T55" fmla="*/ 239 h 319"/>
                  <a:gd name="T56" fmla="*/ 57 w 186"/>
                  <a:gd name="T57" fmla="*/ 244 h 319"/>
                  <a:gd name="T58" fmla="*/ 68 w 186"/>
                  <a:gd name="T59" fmla="*/ 255 h 319"/>
                  <a:gd name="T60" fmla="*/ 81 w 186"/>
                  <a:gd name="T61" fmla="*/ 262 h 319"/>
                  <a:gd name="T62" fmla="*/ 82 w 186"/>
                  <a:gd name="T63" fmla="*/ 270 h 319"/>
                  <a:gd name="T64" fmla="*/ 90 w 186"/>
                  <a:gd name="T65" fmla="*/ 272 h 319"/>
                  <a:gd name="T66" fmla="*/ 101 w 186"/>
                  <a:gd name="T67" fmla="*/ 287 h 319"/>
                  <a:gd name="T68" fmla="*/ 104 w 186"/>
                  <a:gd name="T69" fmla="*/ 310 h 319"/>
                  <a:gd name="T70" fmla="*/ 145 w 186"/>
                  <a:gd name="T71" fmla="*/ 318 h 319"/>
                  <a:gd name="T72" fmla="*/ 48 w 186"/>
                  <a:gd name="T73" fmla="*/ 255 h 319"/>
                  <a:gd name="T74" fmla="*/ 43 w 186"/>
                  <a:gd name="T75" fmla="*/ 255 h 319"/>
                  <a:gd name="T76" fmla="*/ 49 w 186"/>
                  <a:gd name="T77" fmla="*/ 253 h 319"/>
                  <a:gd name="T78" fmla="*/ 59 w 186"/>
                  <a:gd name="T79" fmla="*/ 256 h 319"/>
                  <a:gd name="T80" fmla="*/ 50 w 186"/>
                  <a:gd name="T81" fmla="*/ 255 h 319"/>
                  <a:gd name="T82" fmla="*/ 79 w 186"/>
                  <a:gd name="T83" fmla="*/ 282 h 319"/>
                  <a:gd name="T84" fmla="*/ 82 w 186"/>
                  <a:gd name="T85" fmla="*/ 282 h 319"/>
                  <a:gd name="T86" fmla="*/ 76 w 186"/>
                  <a:gd name="T87" fmla="*/ 278 h 319"/>
                  <a:gd name="T88" fmla="*/ 77 w 186"/>
                  <a:gd name="T89" fmla="*/ 295 h 319"/>
                  <a:gd name="T90" fmla="*/ 75 w 186"/>
                  <a:gd name="T91" fmla="*/ 296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86" h="319">
                    <a:moveTo>
                      <a:pt x="163" y="319"/>
                    </a:moveTo>
                    <a:cubicBezTo>
                      <a:pt x="168" y="318"/>
                      <a:pt x="168" y="318"/>
                      <a:pt x="168" y="318"/>
                    </a:cubicBezTo>
                    <a:cubicBezTo>
                      <a:pt x="170" y="316"/>
                      <a:pt x="170" y="316"/>
                      <a:pt x="170" y="316"/>
                    </a:cubicBezTo>
                    <a:cubicBezTo>
                      <a:pt x="171" y="313"/>
                      <a:pt x="171" y="313"/>
                      <a:pt x="171" y="313"/>
                    </a:cubicBezTo>
                    <a:cubicBezTo>
                      <a:pt x="167" y="313"/>
                      <a:pt x="167" y="313"/>
                      <a:pt x="167" y="313"/>
                    </a:cubicBezTo>
                    <a:cubicBezTo>
                      <a:pt x="166" y="311"/>
                      <a:pt x="166" y="311"/>
                      <a:pt x="166" y="311"/>
                    </a:cubicBezTo>
                    <a:cubicBezTo>
                      <a:pt x="167" y="308"/>
                      <a:pt x="167" y="308"/>
                      <a:pt x="167" y="308"/>
                    </a:cubicBezTo>
                    <a:cubicBezTo>
                      <a:pt x="167" y="300"/>
                      <a:pt x="167" y="300"/>
                      <a:pt x="167" y="300"/>
                    </a:cubicBezTo>
                    <a:cubicBezTo>
                      <a:pt x="170" y="298"/>
                      <a:pt x="170" y="298"/>
                      <a:pt x="170" y="298"/>
                    </a:cubicBezTo>
                    <a:cubicBezTo>
                      <a:pt x="173" y="295"/>
                      <a:pt x="173" y="295"/>
                      <a:pt x="173" y="295"/>
                    </a:cubicBezTo>
                    <a:cubicBezTo>
                      <a:pt x="174" y="288"/>
                      <a:pt x="174" y="288"/>
                      <a:pt x="174" y="288"/>
                    </a:cubicBezTo>
                    <a:cubicBezTo>
                      <a:pt x="176" y="284"/>
                      <a:pt x="176" y="284"/>
                      <a:pt x="176" y="284"/>
                    </a:cubicBezTo>
                    <a:cubicBezTo>
                      <a:pt x="179" y="281"/>
                      <a:pt x="179" y="281"/>
                      <a:pt x="179" y="281"/>
                    </a:cubicBezTo>
                    <a:cubicBezTo>
                      <a:pt x="183" y="279"/>
                      <a:pt x="183" y="279"/>
                      <a:pt x="183" y="279"/>
                    </a:cubicBezTo>
                    <a:cubicBezTo>
                      <a:pt x="185" y="278"/>
                      <a:pt x="185" y="278"/>
                      <a:pt x="185" y="278"/>
                    </a:cubicBezTo>
                    <a:cubicBezTo>
                      <a:pt x="186" y="276"/>
                      <a:pt x="186" y="276"/>
                      <a:pt x="186" y="276"/>
                    </a:cubicBezTo>
                    <a:cubicBezTo>
                      <a:pt x="184" y="274"/>
                      <a:pt x="184" y="274"/>
                      <a:pt x="184" y="274"/>
                    </a:cubicBezTo>
                    <a:cubicBezTo>
                      <a:pt x="183" y="272"/>
                      <a:pt x="183" y="272"/>
                      <a:pt x="183" y="272"/>
                    </a:cubicBezTo>
                    <a:cubicBezTo>
                      <a:pt x="182" y="265"/>
                      <a:pt x="182" y="265"/>
                      <a:pt x="182" y="265"/>
                    </a:cubicBezTo>
                    <a:cubicBezTo>
                      <a:pt x="178" y="258"/>
                      <a:pt x="178" y="258"/>
                      <a:pt x="178" y="258"/>
                    </a:cubicBezTo>
                    <a:cubicBezTo>
                      <a:pt x="178" y="255"/>
                      <a:pt x="178" y="255"/>
                      <a:pt x="178" y="255"/>
                    </a:cubicBezTo>
                    <a:cubicBezTo>
                      <a:pt x="175" y="250"/>
                      <a:pt x="175" y="250"/>
                      <a:pt x="175" y="250"/>
                    </a:cubicBezTo>
                    <a:cubicBezTo>
                      <a:pt x="155" y="219"/>
                      <a:pt x="155" y="219"/>
                      <a:pt x="155" y="219"/>
                    </a:cubicBezTo>
                    <a:cubicBezTo>
                      <a:pt x="129" y="181"/>
                      <a:pt x="129" y="181"/>
                      <a:pt x="129" y="181"/>
                    </a:cubicBezTo>
                    <a:cubicBezTo>
                      <a:pt x="99" y="137"/>
                      <a:pt x="99" y="137"/>
                      <a:pt x="99" y="137"/>
                    </a:cubicBezTo>
                    <a:cubicBezTo>
                      <a:pt x="82" y="111"/>
                      <a:pt x="82" y="111"/>
                      <a:pt x="82" y="111"/>
                    </a:cubicBezTo>
                    <a:cubicBezTo>
                      <a:pt x="85" y="101"/>
                      <a:pt x="85" y="101"/>
                      <a:pt x="85" y="101"/>
                    </a:cubicBezTo>
                    <a:cubicBezTo>
                      <a:pt x="94" y="67"/>
                      <a:pt x="94" y="67"/>
                      <a:pt x="94" y="67"/>
                    </a:cubicBezTo>
                    <a:cubicBezTo>
                      <a:pt x="105" y="25"/>
                      <a:pt x="105" y="25"/>
                      <a:pt x="105" y="25"/>
                    </a:cubicBezTo>
                    <a:cubicBezTo>
                      <a:pt x="88" y="20"/>
                      <a:pt x="88" y="20"/>
                      <a:pt x="88" y="20"/>
                    </a:cubicBezTo>
                    <a:cubicBezTo>
                      <a:pt x="70" y="16"/>
                      <a:pt x="70" y="16"/>
                      <a:pt x="70" y="16"/>
                    </a:cubicBezTo>
                    <a:cubicBezTo>
                      <a:pt x="54" y="10"/>
                      <a:pt x="54" y="10"/>
                      <a:pt x="54" y="10"/>
                    </a:cubicBezTo>
                    <a:cubicBezTo>
                      <a:pt x="43" y="8"/>
                      <a:pt x="43" y="8"/>
                      <a:pt x="43" y="8"/>
                    </a:cubicBezTo>
                    <a:cubicBezTo>
                      <a:pt x="28" y="4"/>
                      <a:pt x="28" y="4"/>
                      <a:pt x="28" y="4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7" y="7"/>
                      <a:pt x="17" y="7"/>
                      <a:pt x="17" y="7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0" y="32"/>
                      <a:pt x="10" y="32"/>
                      <a:pt x="10" y="32"/>
                    </a:cubicBezTo>
                    <a:cubicBezTo>
                      <a:pt x="6" y="36"/>
                      <a:pt x="6" y="36"/>
                      <a:pt x="6" y="36"/>
                    </a:cubicBezTo>
                    <a:cubicBezTo>
                      <a:pt x="5" y="37"/>
                      <a:pt x="5" y="37"/>
                      <a:pt x="5" y="37"/>
                    </a:cubicBezTo>
                    <a:cubicBezTo>
                      <a:pt x="3" y="38"/>
                      <a:pt x="3" y="38"/>
                      <a:pt x="3" y="38"/>
                    </a:cubicBezTo>
                    <a:cubicBezTo>
                      <a:pt x="1" y="44"/>
                      <a:pt x="1" y="44"/>
                      <a:pt x="1" y="44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3" y="54"/>
                      <a:pt x="3" y="54"/>
                      <a:pt x="3" y="54"/>
                    </a:cubicBezTo>
                    <a:cubicBezTo>
                      <a:pt x="6" y="59"/>
                      <a:pt x="6" y="59"/>
                      <a:pt x="6" y="59"/>
                    </a:cubicBezTo>
                    <a:cubicBezTo>
                      <a:pt x="7" y="64"/>
                      <a:pt x="7" y="64"/>
                      <a:pt x="7" y="64"/>
                    </a:cubicBezTo>
                    <a:cubicBezTo>
                      <a:pt x="7" y="73"/>
                      <a:pt x="7" y="73"/>
                      <a:pt x="7" y="73"/>
                    </a:cubicBezTo>
                    <a:cubicBezTo>
                      <a:pt x="4" y="77"/>
                      <a:pt x="4" y="77"/>
                      <a:pt x="4" y="77"/>
                    </a:cubicBezTo>
                    <a:cubicBezTo>
                      <a:pt x="3" y="85"/>
                      <a:pt x="3" y="85"/>
                      <a:pt x="3" y="85"/>
                    </a:cubicBezTo>
                    <a:cubicBezTo>
                      <a:pt x="2" y="90"/>
                      <a:pt x="2" y="90"/>
                      <a:pt x="2" y="90"/>
                    </a:cubicBezTo>
                    <a:cubicBezTo>
                      <a:pt x="4" y="95"/>
                      <a:pt x="4" y="95"/>
                      <a:pt x="4" y="95"/>
                    </a:cubicBezTo>
                    <a:cubicBezTo>
                      <a:pt x="8" y="101"/>
                      <a:pt x="8" y="101"/>
                      <a:pt x="8" y="101"/>
                    </a:cubicBezTo>
                    <a:cubicBezTo>
                      <a:pt x="11" y="107"/>
                      <a:pt x="11" y="107"/>
                      <a:pt x="11" y="107"/>
                    </a:cubicBezTo>
                    <a:cubicBezTo>
                      <a:pt x="13" y="113"/>
                      <a:pt x="13" y="113"/>
                      <a:pt x="13" y="113"/>
                    </a:cubicBezTo>
                    <a:cubicBezTo>
                      <a:pt x="12" y="117"/>
                      <a:pt x="12" y="117"/>
                      <a:pt x="12" y="117"/>
                    </a:cubicBezTo>
                    <a:cubicBezTo>
                      <a:pt x="12" y="118"/>
                      <a:pt x="12" y="118"/>
                      <a:pt x="12" y="118"/>
                    </a:cubicBezTo>
                    <a:cubicBezTo>
                      <a:pt x="12" y="120"/>
                      <a:pt x="12" y="120"/>
                      <a:pt x="12" y="120"/>
                    </a:cubicBezTo>
                    <a:cubicBezTo>
                      <a:pt x="20" y="129"/>
                      <a:pt x="20" y="129"/>
                      <a:pt x="20" y="129"/>
                    </a:cubicBezTo>
                    <a:cubicBezTo>
                      <a:pt x="19" y="132"/>
                      <a:pt x="19" y="132"/>
                      <a:pt x="19" y="132"/>
                    </a:cubicBezTo>
                    <a:cubicBezTo>
                      <a:pt x="18" y="135"/>
                      <a:pt x="18" y="135"/>
                      <a:pt x="18" y="135"/>
                    </a:cubicBezTo>
                    <a:cubicBezTo>
                      <a:pt x="17" y="138"/>
                      <a:pt x="17" y="138"/>
                      <a:pt x="17" y="138"/>
                    </a:cubicBezTo>
                    <a:cubicBezTo>
                      <a:pt x="17" y="149"/>
                      <a:pt x="17" y="149"/>
                      <a:pt x="17" y="149"/>
                    </a:cubicBezTo>
                    <a:cubicBezTo>
                      <a:pt x="20" y="154"/>
                      <a:pt x="20" y="154"/>
                      <a:pt x="20" y="154"/>
                    </a:cubicBezTo>
                    <a:cubicBezTo>
                      <a:pt x="23" y="157"/>
                      <a:pt x="23" y="157"/>
                      <a:pt x="23" y="157"/>
                    </a:cubicBezTo>
                    <a:cubicBezTo>
                      <a:pt x="26" y="158"/>
                      <a:pt x="26" y="158"/>
                      <a:pt x="26" y="158"/>
                    </a:cubicBezTo>
                    <a:cubicBezTo>
                      <a:pt x="28" y="161"/>
                      <a:pt x="28" y="161"/>
                      <a:pt x="28" y="161"/>
                    </a:cubicBezTo>
                    <a:cubicBezTo>
                      <a:pt x="26" y="166"/>
                      <a:pt x="26" y="166"/>
                      <a:pt x="26" y="166"/>
                    </a:cubicBezTo>
                    <a:cubicBezTo>
                      <a:pt x="23" y="168"/>
                      <a:pt x="23" y="168"/>
                      <a:pt x="23" y="168"/>
                    </a:cubicBezTo>
                    <a:cubicBezTo>
                      <a:pt x="22" y="168"/>
                      <a:pt x="22" y="168"/>
                      <a:pt x="22" y="168"/>
                    </a:cubicBezTo>
                    <a:cubicBezTo>
                      <a:pt x="21" y="174"/>
                      <a:pt x="21" y="174"/>
                      <a:pt x="21" y="174"/>
                    </a:cubicBezTo>
                    <a:cubicBezTo>
                      <a:pt x="21" y="177"/>
                      <a:pt x="21" y="177"/>
                      <a:pt x="21" y="177"/>
                    </a:cubicBezTo>
                    <a:cubicBezTo>
                      <a:pt x="26" y="183"/>
                      <a:pt x="26" y="183"/>
                      <a:pt x="26" y="183"/>
                    </a:cubicBezTo>
                    <a:cubicBezTo>
                      <a:pt x="28" y="190"/>
                      <a:pt x="28" y="190"/>
                      <a:pt x="28" y="190"/>
                    </a:cubicBezTo>
                    <a:cubicBezTo>
                      <a:pt x="30" y="197"/>
                      <a:pt x="30" y="197"/>
                      <a:pt x="30" y="197"/>
                    </a:cubicBezTo>
                    <a:cubicBezTo>
                      <a:pt x="32" y="201"/>
                      <a:pt x="32" y="201"/>
                      <a:pt x="32" y="201"/>
                    </a:cubicBezTo>
                    <a:cubicBezTo>
                      <a:pt x="36" y="208"/>
                      <a:pt x="36" y="208"/>
                      <a:pt x="36" y="208"/>
                    </a:cubicBezTo>
                    <a:cubicBezTo>
                      <a:pt x="38" y="212"/>
                      <a:pt x="38" y="212"/>
                      <a:pt x="38" y="212"/>
                    </a:cubicBezTo>
                    <a:cubicBezTo>
                      <a:pt x="39" y="216"/>
                      <a:pt x="39" y="216"/>
                      <a:pt x="39" y="216"/>
                    </a:cubicBezTo>
                    <a:cubicBezTo>
                      <a:pt x="41" y="217"/>
                      <a:pt x="41" y="217"/>
                      <a:pt x="41" y="217"/>
                    </a:cubicBezTo>
                    <a:cubicBezTo>
                      <a:pt x="41" y="220"/>
                      <a:pt x="41" y="220"/>
                      <a:pt x="41" y="220"/>
                    </a:cubicBezTo>
                    <a:cubicBezTo>
                      <a:pt x="40" y="223"/>
                      <a:pt x="40" y="223"/>
                      <a:pt x="40" y="223"/>
                    </a:cubicBezTo>
                    <a:cubicBezTo>
                      <a:pt x="37" y="232"/>
                      <a:pt x="37" y="232"/>
                      <a:pt x="37" y="232"/>
                    </a:cubicBezTo>
                    <a:cubicBezTo>
                      <a:pt x="37" y="235"/>
                      <a:pt x="37" y="235"/>
                      <a:pt x="37" y="235"/>
                    </a:cubicBezTo>
                    <a:cubicBezTo>
                      <a:pt x="40" y="239"/>
                      <a:pt x="40" y="239"/>
                      <a:pt x="40" y="239"/>
                    </a:cubicBezTo>
                    <a:cubicBezTo>
                      <a:pt x="46" y="239"/>
                      <a:pt x="46" y="239"/>
                      <a:pt x="46" y="239"/>
                    </a:cubicBezTo>
                    <a:cubicBezTo>
                      <a:pt x="52" y="242"/>
                      <a:pt x="52" y="242"/>
                      <a:pt x="52" y="242"/>
                    </a:cubicBezTo>
                    <a:cubicBezTo>
                      <a:pt x="57" y="244"/>
                      <a:pt x="57" y="244"/>
                      <a:pt x="57" y="244"/>
                    </a:cubicBezTo>
                    <a:cubicBezTo>
                      <a:pt x="61" y="244"/>
                      <a:pt x="61" y="244"/>
                      <a:pt x="61" y="244"/>
                    </a:cubicBezTo>
                    <a:cubicBezTo>
                      <a:pt x="65" y="249"/>
                      <a:pt x="65" y="249"/>
                      <a:pt x="65" y="249"/>
                    </a:cubicBezTo>
                    <a:cubicBezTo>
                      <a:pt x="68" y="255"/>
                      <a:pt x="68" y="255"/>
                      <a:pt x="68" y="255"/>
                    </a:cubicBezTo>
                    <a:cubicBezTo>
                      <a:pt x="70" y="258"/>
                      <a:pt x="70" y="258"/>
                      <a:pt x="70" y="258"/>
                    </a:cubicBezTo>
                    <a:cubicBezTo>
                      <a:pt x="75" y="261"/>
                      <a:pt x="75" y="261"/>
                      <a:pt x="75" y="261"/>
                    </a:cubicBezTo>
                    <a:cubicBezTo>
                      <a:pt x="81" y="262"/>
                      <a:pt x="81" y="262"/>
                      <a:pt x="81" y="262"/>
                    </a:cubicBezTo>
                    <a:cubicBezTo>
                      <a:pt x="83" y="265"/>
                      <a:pt x="83" y="265"/>
                      <a:pt x="83" y="265"/>
                    </a:cubicBezTo>
                    <a:cubicBezTo>
                      <a:pt x="84" y="269"/>
                      <a:pt x="84" y="269"/>
                      <a:pt x="84" y="269"/>
                    </a:cubicBezTo>
                    <a:cubicBezTo>
                      <a:pt x="82" y="270"/>
                      <a:pt x="82" y="270"/>
                      <a:pt x="82" y="270"/>
                    </a:cubicBezTo>
                    <a:cubicBezTo>
                      <a:pt x="82" y="271"/>
                      <a:pt x="82" y="271"/>
                      <a:pt x="82" y="271"/>
                    </a:cubicBezTo>
                    <a:cubicBezTo>
                      <a:pt x="87" y="272"/>
                      <a:pt x="87" y="272"/>
                      <a:pt x="87" y="272"/>
                    </a:cubicBezTo>
                    <a:cubicBezTo>
                      <a:pt x="90" y="272"/>
                      <a:pt x="90" y="272"/>
                      <a:pt x="90" y="272"/>
                    </a:cubicBezTo>
                    <a:cubicBezTo>
                      <a:pt x="94" y="279"/>
                      <a:pt x="94" y="279"/>
                      <a:pt x="94" y="279"/>
                    </a:cubicBezTo>
                    <a:cubicBezTo>
                      <a:pt x="100" y="284"/>
                      <a:pt x="100" y="284"/>
                      <a:pt x="100" y="284"/>
                    </a:cubicBezTo>
                    <a:cubicBezTo>
                      <a:pt x="101" y="287"/>
                      <a:pt x="101" y="287"/>
                      <a:pt x="101" y="287"/>
                    </a:cubicBezTo>
                    <a:cubicBezTo>
                      <a:pt x="104" y="293"/>
                      <a:pt x="104" y="293"/>
                      <a:pt x="104" y="293"/>
                    </a:cubicBezTo>
                    <a:cubicBezTo>
                      <a:pt x="104" y="297"/>
                      <a:pt x="104" y="297"/>
                      <a:pt x="104" y="297"/>
                    </a:cubicBezTo>
                    <a:cubicBezTo>
                      <a:pt x="104" y="310"/>
                      <a:pt x="104" y="310"/>
                      <a:pt x="104" y="310"/>
                    </a:cubicBezTo>
                    <a:cubicBezTo>
                      <a:pt x="105" y="312"/>
                      <a:pt x="105" y="312"/>
                      <a:pt x="105" y="312"/>
                    </a:cubicBezTo>
                    <a:cubicBezTo>
                      <a:pt x="118" y="314"/>
                      <a:pt x="118" y="314"/>
                      <a:pt x="118" y="314"/>
                    </a:cubicBezTo>
                    <a:cubicBezTo>
                      <a:pt x="145" y="318"/>
                      <a:pt x="145" y="318"/>
                      <a:pt x="145" y="318"/>
                    </a:cubicBezTo>
                    <a:lnTo>
                      <a:pt x="163" y="319"/>
                    </a:lnTo>
                    <a:close/>
                    <a:moveTo>
                      <a:pt x="46" y="253"/>
                    </a:moveTo>
                    <a:cubicBezTo>
                      <a:pt x="48" y="255"/>
                      <a:pt x="48" y="255"/>
                      <a:pt x="48" y="255"/>
                    </a:cubicBezTo>
                    <a:cubicBezTo>
                      <a:pt x="48" y="256"/>
                      <a:pt x="48" y="256"/>
                      <a:pt x="48" y="256"/>
                    </a:cubicBezTo>
                    <a:cubicBezTo>
                      <a:pt x="43" y="256"/>
                      <a:pt x="43" y="256"/>
                      <a:pt x="43" y="256"/>
                    </a:cubicBezTo>
                    <a:cubicBezTo>
                      <a:pt x="43" y="255"/>
                      <a:pt x="43" y="255"/>
                      <a:pt x="43" y="255"/>
                    </a:cubicBezTo>
                    <a:cubicBezTo>
                      <a:pt x="42" y="253"/>
                      <a:pt x="42" y="253"/>
                      <a:pt x="42" y="253"/>
                    </a:cubicBezTo>
                    <a:lnTo>
                      <a:pt x="46" y="253"/>
                    </a:lnTo>
                    <a:close/>
                    <a:moveTo>
                      <a:pt x="49" y="253"/>
                    </a:moveTo>
                    <a:cubicBezTo>
                      <a:pt x="50" y="252"/>
                      <a:pt x="50" y="252"/>
                      <a:pt x="50" y="252"/>
                    </a:cubicBezTo>
                    <a:cubicBezTo>
                      <a:pt x="55" y="255"/>
                      <a:pt x="55" y="255"/>
                      <a:pt x="55" y="255"/>
                    </a:cubicBezTo>
                    <a:cubicBezTo>
                      <a:pt x="59" y="256"/>
                      <a:pt x="59" y="256"/>
                      <a:pt x="59" y="256"/>
                    </a:cubicBezTo>
                    <a:cubicBezTo>
                      <a:pt x="58" y="257"/>
                      <a:pt x="58" y="257"/>
                      <a:pt x="58" y="257"/>
                    </a:cubicBezTo>
                    <a:cubicBezTo>
                      <a:pt x="52" y="257"/>
                      <a:pt x="52" y="257"/>
                      <a:pt x="52" y="257"/>
                    </a:cubicBezTo>
                    <a:cubicBezTo>
                      <a:pt x="50" y="255"/>
                      <a:pt x="50" y="255"/>
                      <a:pt x="50" y="255"/>
                    </a:cubicBezTo>
                    <a:lnTo>
                      <a:pt x="49" y="253"/>
                    </a:lnTo>
                    <a:close/>
                    <a:moveTo>
                      <a:pt x="76" y="279"/>
                    </a:moveTo>
                    <a:cubicBezTo>
                      <a:pt x="79" y="282"/>
                      <a:pt x="79" y="282"/>
                      <a:pt x="79" y="282"/>
                    </a:cubicBezTo>
                    <a:cubicBezTo>
                      <a:pt x="80" y="284"/>
                      <a:pt x="80" y="284"/>
                      <a:pt x="80" y="284"/>
                    </a:cubicBezTo>
                    <a:cubicBezTo>
                      <a:pt x="82" y="284"/>
                      <a:pt x="82" y="284"/>
                      <a:pt x="82" y="284"/>
                    </a:cubicBezTo>
                    <a:cubicBezTo>
                      <a:pt x="82" y="282"/>
                      <a:pt x="82" y="282"/>
                      <a:pt x="82" y="282"/>
                    </a:cubicBezTo>
                    <a:cubicBezTo>
                      <a:pt x="81" y="280"/>
                      <a:pt x="81" y="280"/>
                      <a:pt x="81" y="280"/>
                    </a:cubicBezTo>
                    <a:cubicBezTo>
                      <a:pt x="78" y="277"/>
                      <a:pt x="78" y="277"/>
                      <a:pt x="78" y="277"/>
                    </a:cubicBezTo>
                    <a:cubicBezTo>
                      <a:pt x="76" y="278"/>
                      <a:pt x="76" y="278"/>
                      <a:pt x="76" y="278"/>
                    </a:cubicBezTo>
                    <a:lnTo>
                      <a:pt x="76" y="279"/>
                    </a:lnTo>
                    <a:close/>
                    <a:moveTo>
                      <a:pt x="74" y="291"/>
                    </a:moveTo>
                    <a:cubicBezTo>
                      <a:pt x="77" y="295"/>
                      <a:pt x="77" y="295"/>
                      <a:pt x="77" y="295"/>
                    </a:cubicBezTo>
                    <a:cubicBezTo>
                      <a:pt x="78" y="297"/>
                      <a:pt x="78" y="297"/>
                      <a:pt x="78" y="297"/>
                    </a:cubicBezTo>
                    <a:cubicBezTo>
                      <a:pt x="76" y="298"/>
                      <a:pt x="76" y="298"/>
                      <a:pt x="76" y="298"/>
                    </a:cubicBezTo>
                    <a:cubicBezTo>
                      <a:pt x="75" y="296"/>
                      <a:pt x="75" y="296"/>
                      <a:pt x="75" y="296"/>
                    </a:cubicBezTo>
                    <a:cubicBezTo>
                      <a:pt x="75" y="296"/>
                      <a:pt x="74" y="294"/>
                      <a:pt x="74" y="294"/>
                    </a:cubicBezTo>
                    <a:cubicBezTo>
                      <a:pt x="74" y="293"/>
                      <a:pt x="74" y="291"/>
                      <a:pt x="74" y="291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58" name="Freeform 34">
                <a:extLst/>
              </p:cNvPr>
              <p:cNvSpPr>
                <a:spLocks/>
              </p:cNvSpPr>
              <p:nvPr/>
            </p:nvSpPr>
            <p:spPr bwMode="auto">
              <a:xfrm>
                <a:off x="2073275" y="3389313"/>
                <a:ext cx="1374775" cy="1611313"/>
              </a:xfrm>
              <a:custGeom>
                <a:avLst/>
                <a:gdLst>
                  <a:gd name="T0" fmla="*/ 22 w 866"/>
                  <a:gd name="T1" fmla="*/ 673 h 1015"/>
                  <a:gd name="T2" fmla="*/ 0 w 866"/>
                  <a:gd name="T3" fmla="*/ 690 h 1015"/>
                  <a:gd name="T4" fmla="*/ 0 w 866"/>
                  <a:gd name="T5" fmla="*/ 701 h 1015"/>
                  <a:gd name="T6" fmla="*/ 0 w 866"/>
                  <a:gd name="T7" fmla="*/ 706 h 1015"/>
                  <a:gd name="T8" fmla="*/ 143 w 866"/>
                  <a:gd name="T9" fmla="*/ 784 h 1015"/>
                  <a:gd name="T10" fmla="*/ 232 w 866"/>
                  <a:gd name="T11" fmla="*/ 839 h 1015"/>
                  <a:gd name="T12" fmla="*/ 336 w 866"/>
                  <a:gd name="T13" fmla="*/ 905 h 1015"/>
                  <a:gd name="T14" fmla="*/ 463 w 866"/>
                  <a:gd name="T15" fmla="*/ 977 h 1015"/>
                  <a:gd name="T16" fmla="*/ 551 w 866"/>
                  <a:gd name="T17" fmla="*/ 993 h 1015"/>
                  <a:gd name="T18" fmla="*/ 739 w 866"/>
                  <a:gd name="T19" fmla="*/ 1015 h 1015"/>
                  <a:gd name="T20" fmla="*/ 756 w 866"/>
                  <a:gd name="T21" fmla="*/ 922 h 1015"/>
                  <a:gd name="T22" fmla="*/ 783 w 866"/>
                  <a:gd name="T23" fmla="*/ 723 h 1015"/>
                  <a:gd name="T24" fmla="*/ 833 w 866"/>
                  <a:gd name="T25" fmla="*/ 337 h 1015"/>
                  <a:gd name="T26" fmla="*/ 866 w 866"/>
                  <a:gd name="T27" fmla="*/ 105 h 1015"/>
                  <a:gd name="T28" fmla="*/ 684 w 866"/>
                  <a:gd name="T29" fmla="*/ 77 h 1015"/>
                  <a:gd name="T30" fmla="*/ 485 w 866"/>
                  <a:gd name="T31" fmla="*/ 44 h 1015"/>
                  <a:gd name="T32" fmla="*/ 237 w 866"/>
                  <a:gd name="T33" fmla="*/ 0 h 1015"/>
                  <a:gd name="T34" fmla="*/ 215 w 866"/>
                  <a:gd name="T35" fmla="*/ 133 h 1015"/>
                  <a:gd name="T36" fmla="*/ 215 w 866"/>
                  <a:gd name="T37" fmla="*/ 138 h 1015"/>
                  <a:gd name="T38" fmla="*/ 204 w 866"/>
                  <a:gd name="T39" fmla="*/ 155 h 1015"/>
                  <a:gd name="T40" fmla="*/ 182 w 866"/>
                  <a:gd name="T41" fmla="*/ 155 h 1015"/>
                  <a:gd name="T42" fmla="*/ 176 w 866"/>
                  <a:gd name="T43" fmla="*/ 133 h 1015"/>
                  <a:gd name="T44" fmla="*/ 154 w 866"/>
                  <a:gd name="T45" fmla="*/ 133 h 1015"/>
                  <a:gd name="T46" fmla="*/ 149 w 866"/>
                  <a:gd name="T47" fmla="*/ 122 h 1015"/>
                  <a:gd name="T48" fmla="*/ 138 w 866"/>
                  <a:gd name="T49" fmla="*/ 122 h 1015"/>
                  <a:gd name="T50" fmla="*/ 132 w 866"/>
                  <a:gd name="T51" fmla="*/ 127 h 1015"/>
                  <a:gd name="T52" fmla="*/ 121 w 866"/>
                  <a:gd name="T53" fmla="*/ 133 h 1015"/>
                  <a:gd name="T54" fmla="*/ 116 w 866"/>
                  <a:gd name="T55" fmla="*/ 188 h 1015"/>
                  <a:gd name="T56" fmla="*/ 116 w 866"/>
                  <a:gd name="T57" fmla="*/ 199 h 1015"/>
                  <a:gd name="T58" fmla="*/ 110 w 866"/>
                  <a:gd name="T59" fmla="*/ 293 h 1015"/>
                  <a:gd name="T60" fmla="*/ 99 w 866"/>
                  <a:gd name="T61" fmla="*/ 309 h 1015"/>
                  <a:gd name="T62" fmla="*/ 99 w 866"/>
                  <a:gd name="T63" fmla="*/ 331 h 1015"/>
                  <a:gd name="T64" fmla="*/ 116 w 866"/>
                  <a:gd name="T65" fmla="*/ 370 h 1015"/>
                  <a:gd name="T66" fmla="*/ 127 w 866"/>
                  <a:gd name="T67" fmla="*/ 409 h 1015"/>
                  <a:gd name="T68" fmla="*/ 132 w 866"/>
                  <a:gd name="T69" fmla="*/ 420 h 1015"/>
                  <a:gd name="T70" fmla="*/ 138 w 866"/>
                  <a:gd name="T71" fmla="*/ 425 h 1015"/>
                  <a:gd name="T72" fmla="*/ 138 w 866"/>
                  <a:gd name="T73" fmla="*/ 442 h 1015"/>
                  <a:gd name="T74" fmla="*/ 127 w 866"/>
                  <a:gd name="T75" fmla="*/ 447 h 1015"/>
                  <a:gd name="T76" fmla="*/ 105 w 866"/>
                  <a:gd name="T77" fmla="*/ 464 h 1015"/>
                  <a:gd name="T78" fmla="*/ 88 w 866"/>
                  <a:gd name="T79" fmla="*/ 475 h 1015"/>
                  <a:gd name="T80" fmla="*/ 77 w 866"/>
                  <a:gd name="T81" fmla="*/ 502 h 1015"/>
                  <a:gd name="T82" fmla="*/ 72 w 866"/>
                  <a:gd name="T83" fmla="*/ 541 h 1015"/>
                  <a:gd name="T84" fmla="*/ 50 w 866"/>
                  <a:gd name="T85" fmla="*/ 557 h 1015"/>
                  <a:gd name="T86" fmla="*/ 39 w 866"/>
                  <a:gd name="T87" fmla="*/ 563 h 1015"/>
                  <a:gd name="T88" fmla="*/ 39 w 866"/>
                  <a:gd name="T89" fmla="*/ 607 h 1015"/>
                  <a:gd name="T90" fmla="*/ 33 w 866"/>
                  <a:gd name="T91" fmla="*/ 618 h 1015"/>
                  <a:gd name="T92" fmla="*/ 39 w 866"/>
                  <a:gd name="T93" fmla="*/ 624 h 1015"/>
                  <a:gd name="T94" fmla="*/ 61 w 866"/>
                  <a:gd name="T95" fmla="*/ 629 h 1015"/>
                  <a:gd name="T96" fmla="*/ 61 w 866"/>
                  <a:gd name="T97" fmla="*/ 651 h 1015"/>
                  <a:gd name="T98" fmla="*/ 50 w 866"/>
                  <a:gd name="T99" fmla="*/ 668 h 1015"/>
                  <a:gd name="T100" fmla="*/ 22 w 866"/>
                  <a:gd name="T101" fmla="*/ 673 h 10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866" h="1015">
                    <a:moveTo>
                      <a:pt x="22" y="673"/>
                    </a:moveTo>
                    <a:lnTo>
                      <a:pt x="0" y="690"/>
                    </a:lnTo>
                    <a:lnTo>
                      <a:pt x="0" y="701"/>
                    </a:lnTo>
                    <a:lnTo>
                      <a:pt x="0" y="706"/>
                    </a:lnTo>
                    <a:lnTo>
                      <a:pt x="143" y="784"/>
                    </a:lnTo>
                    <a:lnTo>
                      <a:pt x="232" y="839"/>
                    </a:lnTo>
                    <a:lnTo>
                      <a:pt x="336" y="905"/>
                    </a:lnTo>
                    <a:lnTo>
                      <a:pt x="463" y="977"/>
                    </a:lnTo>
                    <a:lnTo>
                      <a:pt x="551" y="993"/>
                    </a:lnTo>
                    <a:lnTo>
                      <a:pt x="739" y="1015"/>
                    </a:lnTo>
                    <a:lnTo>
                      <a:pt x="756" y="922"/>
                    </a:lnTo>
                    <a:lnTo>
                      <a:pt x="783" y="723"/>
                    </a:lnTo>
                    <a:lnTo>
                      <a:pt x="833" y="337"/>
                    </a:lnTo>
                    <a:lnTo>
                      <a:pt x="866" y="105"/>
                    </a:lnTo>
                    <a:lnTo>
                      <a:pt x="684" y="77"/>
                    </a:lnTo>
                    <a:lnTo>
                      <a:pt x="485" y="44"/>
                    </a:lnTo>
                    <a:lnTo>
                      <a:pt x="237" y="0"/>
                    </a:lnTo>
                    <a:lnTo>
                      <a:pt x="215" y="133"/>
                    </a:lnTo>
                    <a:lnTo>
                      <a:pt x="215" y="138"/>
                    </a:lnTo>
                    <a:lnTo>
                      <a:pt x="204" y="155"/>
                    </a:lnTo>
                    <a:lnTo>
                      <a:pt x="182" y="155"/>
                    </a:lnTo>
                    <a:lnTo>
                      <a:pt x="176" y="133"/>
                    </a:lnTo>
                    <a:lnTo>
                      <a:pt x="154" y="133"/>
                    </a:lnTo>
                    <a:lnTo>
                      <a:pt x="149" y="122"/>
                    </a:lnTo>
                    <a:lnTo>
                      <a:pt x="138" y="122"/>
                    </a:lnTo>
                    <a:lnTo>
                      <a:pt x="132" y="127"/>
                    </a:lnTo>
                    <a:lnTo>
                      <a:pt x="121" y="133"/>
                    </a:lnTo>
                    <a:lnTo>
                      <a:pt x="116" y="188"/>
                    </a:lnTo>
                    <a:lnTo>
                      <a:pt x="116" y="199"/>
                    </a:lnTo>
                    <a:lnTo>
                      <a:pt x="110" y="293"/>
                    </a:lnTo>
                    <a:lnTo>
                      <a:pt x="99" y="309"/>
                    </a:lnTo>
                    <a:lnTo>
                      <a:pt x="99" y="331"/>
                    </a:lnTo>
                    <a:lnTo>
                      <a:pt x="116" y="370"/>
                    </a:lnTo>
                    <a:lnTo>
                      <a:pt x="127" y="409"/>
                    </a:lnTo>
                    <a:lnTo>
                      <a:pt x="132" y="420"/>
                    </a:lnTo>
                    <a:lnTo>
                      <a:pt x="138" y="425"/>
                    </a:lnTo>
                    <a:lnTo>
                      <a:pt x="138" y="442"/>
                    </a:lnTo>
                    <a:lnTo>
                      <a:pt x="127" y="447"/>
                    </a:lnTo>
                    <a:lnTo>
                      <a:pt x="105" y="464"/>
                    </a:lnTo>
                    <a:lnTo>
                      <a:pt x="88" y="475"/>
                    </a:lnTo>
                    <a:lnTo>
                      <a:pt x="77" y="502"/>
                    </a:lnTo>
                    <a:lnTo>
                      <a:pt x="72" y="541"/>
                    </a:lnTo>
                    <a:lnTo>
                      <a:pt x="50" y="557"/>
                    </a:lnTo>
                    <a:lnTo>
                      <a:pt x="39" y="563"/>
                    </a:lnTo>
                    <a:lnTo>
                      <a:pt x="39" y="607"/>
                    </a:lnTo>
                    <a:lnTo>
                      <a:pt x="33" y="618"/>
                    </a:lnTo>
                    <a:lnTo>
                      <a:pt x="39" y="624"/>
                    </a:lnTo>
                    <a:lnTo>
                      <a:pt x="61" y="629"/>
                    </a:lnTo>
                    <a:lnTo>
                      <a:pt x="61" y="651"/>
                    </a:lnTo>
                    <a:lnTo>
                      <a:pt x="50" y="668"/>
                    </a:lnTo>
                    <a:lnTo>
                      <a:pt x="22" y="673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59" name="Freeform 35">
                <a:extLst/>
              </p:cNvPr>
              <p:cNvSpPr>
                <a:spLocks/>
              </p:cNvSpPr>
              <p:nvPr/>
            </p:nvSpPr>
            <p:spPr bwMode="auto">
              <a:xfrm>
                <a:off x="1398588" y="1874838"/>
                <a:ext cx="1287463" cy="1987550"/>
              </a:xfrm>
              <a:custGeom>
                <a:avLst/>
                <a:gdLst>
                  <a:gd name="T0" fmla="*/ 469 w 811"/>
                  <a:gd name="T1" fmla="*/ 83 h 1252"/>
                  <a:gd name="T2" fmla="*/ 624 w 811"/>
                  <a:gd name="T3" fmla="*/ 116 h 1252"/>
                  <a:gd name="T4" fmla="*/ 690 w 811"/>
                  <a:gd name="T5" fmla="*/ 132 h 1252"/>
                  <a:gd name="T6" fmla="*/ 761 w 811"/>
                  <a:gd name="T7" fmla="*/ 143 h 1252"/>
                  <a:gd name="T8" fmla="*/ 811 w 811"/>
                  <a:gd name="T9" fmla="*/ 154 h 1252"/>
                  <a:gd name="T10" fmla="*/ 806 w 811"/>
                  <a:gd name="T11" fmla="*/ 198 h 1252"/>
                  <a:gd name="T12" fmla="*/ 778 w 811"/>
                  <a:gd name="T13" fmla="*/ 325 h 1252"/>
                  <a:gd name="T14" fmla="*/ 750 w 811"/>
                  <a:gd name="T15" fmla="*/ 474 h 1252"/>
                  <a:gd name="T16" fmla="*/ 734 w 811"/>
                  <a:gd name="T17" fmla="*/ 546 h 1252"/>
                  <a:gd name="T18" fmla="*/ 717 w 811"/>
                  <a:gd name="T19" fmla="*/ 645 h 1252"/>
                  <a:gd name="T20" fmla="*/ 695 w 811"/>
                  <a:gd name="T21" fmla="*/ 761 h 1252"/>
                  <a:gd name="T22" fmla="*/ 668 w 811"/>
                  <a:gd name="T23" fmla="*/ 877 h 1252"/>
                  <a:gd name="T24" fmla="*/ 657 w 811"/>
                  <a:gd name="T25" fmla="*/ 954 h 1252"/>
                  <a:gd name="T26" fmla="*/ 635 w 811"/>
                  <a:gd name="T27" fmla="*/ 1076 h 1252"/>
                  <a:gd name="T28" fmla="*/ 635 w 811"/>
                  <a:gd name="T29" fmla="*/ 1087 h 1252"/>
                  <a:gd name="T30" fmla="*/ 624 w 811"/>
                  <a:gd name="T31" fmla="*/ 1103 h 1252"/>
                  <a:gd name="T32" fmla="*/ 613 w 811"/>
                  <a:gd name="T33" fmla="*/ 1103 h 1252"/>
                  <a:gd name="T34" fmla="*/ 601 w 811"/>
                  <a:gd name="T35" fmla="*/ 1081 h 1252"/>
                  <a:gd name="T36" fmla="*/ 585 w 811"/>
                  <a:gd name="T37" fmla="*/ 1081 h 1252"/>
                  <a:gd name="T38" fmla="*/ 574 w 811"/>
                  <a:gd name="T39" fmla="*/ 1070 h 1252"/>
                  <a:gd name="T40" fmla="*/ 557 w 811"/>
                  <a:gd name="T41" fmla="*/ 1076 h 1252"/>
                  <a:gd name="T42" fmla="*/ 552 w 811"/>
                  <a:gd name="T43" fmla="*/ 1081 h 1252"/>
                  <a:gd name="T44" fmla="*/ 541 w 811"/>
                  <a:gd name="T45" fmla="*/ 1087 h 1252"/>
                  <a:gd name="T46" fmla="*/ 541 w 811"/>
                  <a:gd name="T47" fmla="*/ 1142 h 1252"/>
                  <a:gd name="T48" fmla="*/ 535 w 811"/>
                  <a:gd name="T49" fmla="*/ 1153 h 1252"/>
                  <a:gd name="T50" fmla="*/ 530 w 811"/>
                  <a:gd name="T51" fmla="*/ 1241 h 1252"/>
                  <a:gd name="T52" fmla="*/ 524 w 811"/>
                  <a:gd name="T53" fmla="*/ 1252 h 1252"/>
                  <a:gd name="T54" fmla="*/ 508 w 811"/>
                  <a:gd name="T55" fmla="*/ 1236 h 1252"/>
                  <a:gd name="T56" fmla="*/ 403 w 811"/>
                  <a:gd name="T57" fmla="*/ 1070 h 1252"/>
                  <a:gd name="T58" fmla="*/ 260 w 811"/>
                  <a:gd name="T59" fmla="*/ 855 h 1252"/>
                  <a:gd name="T60" fmla="*/ 89 w 811"/>
                  <a:gd name="T61" fmla="*/ 607 h 1252"/>
                  <a:gd name="T62" fmla="*/ 0 w 811"/>
                  <a:gd name="T63" fmla="*/ 469 h 1252"/>
                  <a:gd name="T64" fmla="*/ 11 w 811"/>
                  <a:gd name="T65" fmla="*/ 425 h 1252"/>
                  <a:gd name="T66" fmla="*/ 61 w 811"/>
                  <a:gd name="T67" fmla="*/ 232 h 1252"/>
                  <a:gd name="T68" fmla="*/ 122 w 811"/>
                  <a:gd name="T69" fmla="*/ 0 h 1252"/>
                  <a:gd name="T70" fmla="*/ 370 w 811"/>
                  <a:gd name="T71" fmla="*/ 60 h 1252"/>
                  <a:gd name="T72" fmla="*/ 469 w 811"/>
                  <a:gd name="T73" fmla="*/ 83 h 12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811" h="1252">
                    <a:moveTo>
                      <a:pt x="469" y="83"/>
                    </a:moveTo>
                    <a:lnTo>
                      <a:pt x="624" y="116"/>
                    </a:lnTo>
                    <a:lnTo>
                      <a:pt x="690" y="132"/>
                    </a:lnTo>
                    <a:lnTo>
                      <a:pt x="761" y="143"/>
                    </a:lnTo>
                    <a:lnTo>
                      <a:pt x="811" y="154"/>
                    </a:lnTo>
                    <a:lnTo>
                      <a:pt x="806" y="198"/>
                    </a:lnTo>
                    <a:lnTo>
                      <a:pt x="778" y="325"/>
                    </a:lnTo>
                    <a:lnTo>
                      <a:pt x="750" y="474"/>
                    </a:lnTo>
                    <a:lnTo>
                      <a:pt x="734" y="546"/>
                    </a:lnTo>
                    <a:lnTo>
                      <a:pt x="717" y="645"/>
                    </a:lnTo>
                    <a:lnTo>
                      <a:pt x="695" y="761"/>
                    </a:lnTo>
                    <a:lnTo>
                      <a:pt x="668" y="877"/>
                    </a:lnTo>
                    <a:lnTo>
                      <a:pt x="657" y="954"/>
                    </a:lnTo>
                    <a:lnTo>
                      <a:pt x="635" y="1076"/>
                    </a:lnTo>
                    <a:lnTo>
                      <a:pt x="635" y="1087"/>
                    </a:lnTo>
                    <a:lnTo>
                      <a:pt x="624" y="1103"/>
                    </a:lnTo>
                    <a:lnTo>
                      <a:pt x="613" y="1103"/>
                    </a:lnTo>
                    <a:lnTo>
                      <a:pt x="601" y="1081"/>
                    </a:lnTo>
                    <a:lnTo>
                      <a:pt x="585" y="1081"/>
                    </a:lnTo>
                    <a:lnTo>
                      <a:pt x="574" y="1070"/>
                    </a:lnTo>
                    <a:lnTo>
                      <a:pt x="557" y="1076"/>
                    </a:lnTo>
                    <a:lnTo>
                      <a:pt x="552" y="1081"/>
                    </a:lnTo>
                    <a:lnTo>
                      <a:pt x="541" y="1087"/>
                    </a:lnTo>
                    <a:lnTo>
                      <a:pt x="541" y="1142"/>
                    </a:lnTo>
                    <a:lnTo>
                      <a:pt x="535" y="1153"/>
                    </a:lnTo>
                    <a:lnTo>
                      <a:pt x="530" y="1241"/>
                    </a:lnTo>
                    <a:lnTo>
                      <a:pt x="524" y="1252"/>
                    </a:lnTo>
                    <a:lnTo>
                      <a:pt x="508" y="1236"/>
                    </a:lnTo>
                    <a:lnTo>
                      <a:pt x="403" y="1070"/>
                    </a:lnTo>
                    <a:lnTo>
                      <a:pt x="260" y="855"/>
                    </a:lnTo>
                    <a:lnTo>
                      <a:pt x="89" y="607"/>
                    </a:lnTo>
                    <a:lnTo>
                      <a:pt x="0" y="469"/>
                    </a:lnTo>
                    <a:lnTo>
                      <a:pt x="11" y="425"/>
                    </a:lnTo>
                    <a:lnTo>
                      <a:pt x="61" y="232"/>
                    </a:lnTo>
                    <a:lnTo>
                      <a:pt x="122" y="0"/>
                    </a:lnTo>
                    <a:lnTo>
                      <a:pt x="370" y="60"/>
                    </a:lnTo>
                    <a:lnTo>
                      <a:pt x="469" y="83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x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60" name="Freeform 36">
                <a:extLst/>
              </p:cNvPr>
              <p:cNvSpPr>
                <a:spLocks/>
              </p:cNvSpPr>
              <p:nvPr/>
            </p:nvSpPr>
            <p:spPr bwMode="auto">
              <a:xfrm>
                <a:off x="1398588" y="1874838"/>
                <a:ext cx="1287463" cy="1987550"/>
              </a:xfrm>
              <a:custGeom>
                <a:avLst/>
                <a:gdLst>
                  <a:gd name="T0" fmla="*/ 469 w 811"/>
                  <a:gd name="T1" fmla="*/ 83 h 1252"/>
                  <a:gd name="T2" fmla="*/ 624 w 811"/>
                  <a:gd name="T3" fmla="*/ 116 h 1252"/>
                  <a:gd name="T4" fmla="*/ 690 w 811"/>
                  <a:gd name="T5" fmla="*/ 132 h 1252"/>
                  <a:gd name="T6" fmla="*/ 761 w 811"/>
                  <a:gd name="T7" fmla="*/ 143 h 1252"/>
                  <a:gd name="T8" fmla="*/ 811 w 811"/>
                  <a:gd name="T9" fmla="*/ 154 h 1252"/>
                  <a:gd name="T10" fmla="*/ 806 w 811"/>
                  <a:gd name="T11" fmla="*/ 198 h 1252"/>
                  <a:gd name="T12" fmla="*/ 778 w 811"/>
                  <a:gd name="T13" fmla="*/ 325 h 1252"/>
                  <a:gd name="T14" fmla="*/ 750 w 811"/>
                  <a:gd name="T15" fmla="*/ 474 h 1252"/>
                  <a:gd name="T16" fmla="*/ 734 w 811"/>
                  <a:gd name="T17" fmla="*/ 546 h 1252"/>
                  <a:gd name="T18" fmla="*/ 717 w 811"/>
                  <a:gd name="T19" fmla="*/ 645 h 1252"/>
                  <a:gd name="T20" fmla="*/ 695 w 811"/>
                  <a:gd name="T21" fmla="*/ 761 h 1252"/>
                  <a:gd name="T22" fmla="*/ 668 w 811"/>
                  <a:gd name="T23" fmla="*/ 877 h 1252"/>
                  <a:gd name="T24" fmla="*/ 657 w 811"/>
                  <a:gd name="T25" fmla="*/ 954 h 1252"/>
                  <a:gd name="T26" fmla="*/ 635 w 811"/>
                  <a:gd name="T27" fmla="*/ 1076 h 1252"/>
                  <a:gd name="T28" fmla="*/ 635 w 811"/>
                  <a:gd name="T29" fmla="*/ 1087 h 1252"/>
                  <a:gd name="T30" fmla="*/ 624 w 811"/>
                  <a:gd name="T31" fmla="*/ 1103 h 1252"/>
                  <a:gd name="T32" fmla="*/ 613 w 811"/>
                  <a:gd name="T33" fmla="*/ 1103 h 1252"/>
                  <a:gd name="T34" fmla="*/ 601 w 811"/>
                  <a:gd name="T35" fmla="*/ 1081 h 1252"/>
                  <a:gd name="T36" fmla="*/ 585 w 811"/>
                  <a:gd name="T37" fmla="*/ 1081 h 1252"/>
                  <a:gd name="T38" fmla="*/ 574 w 811"/>
                  <a:gd name="T39" fmla="*/ 1070 h 1252"/>
                  <a:gd name="T40" fmla="*/ 557 w 811"/>
                  <a:gd name="T41" fmla="*/ 1076 h 1252"/>
                  <a:gd name="T42" fmla="*/ 552 w 811"/>
                  <a:gd name="T43" fmla="*/ 1081 h 1252"/>
                  <a:gd name="T44" fmla="*/ 541 w 811"/>
                  <a:gd name="T45" fmla="*/ 1087 h 1252"/>
                  <a:gd name="T46" fmla="*/ 541 w 811"/>
                  <a:gd name="T47" fmla="*/ 1142 h 1252"/>
                  <a:gd name="T48" fmla="*/ 535 w 811"/>
                  <a:gd name="T49" fmla="*/ 1153 h 1252"/>
                  <a:gd name="T50" fmla="*/ 530 w 811"/>
                  <a:gd name="T51" fmla="*/ 1241 h 1252"/>
                  <a:gd name="T52" fmla="*/ 524 w 811"/>
                  <a:gd name="T53" fmla="*/ 1252 h 1252"/>
                  <a:gd name="T54" fmla="*/ 508 w 811"/>
                  <a:gd name="T55" fmla="*/ 1236 h 1252"/>
                  <a:gd name="T56" fmla="*/ 403 w 811"/>
                  <a:gd name="T57" fmla="*/ 1070 h 1252"/>
                  <a:gd name="T58" fmla="*/ 260 w 811"/>
                  <a:gd name="T59" fmla="*/ 855 h 1252"/>
                  <a:gd name="T60" fmla="*/ 89 w 811"/>
                  <a:gd name="T61" fmla="*/ 607 h 1252"/>
                  <a:gd name="T62" fmla="*/ 0 w 811"/>
                  <a:gd name="T63" fmla="*/ 469 h 1252"/>
                  <a:gd name="T64" fmla="*/ 11 w 811"/>
                  <a:gd name="T65" fmla="*/ 425 h 1252"/>
                  <a:gd name="T66" fmla="*/ 61 w 811"/>
                  <a:gd name="T67" fmla="*/ 232 h 1252"/>
                  <a:gd name="T68" fmla="*/ 122 w 811"/>
                  <a:gd name="T69" fmla="*/ 0 h 1252"/>
                  <a:gd name="T70" fmla="*/ 370 w 811"/>
                  <a:gd name="T71" fmla="*/ 60 h 1252"/>
                  <a:gd name="T72" fmla="*/ 469 w 811"/>
                  <a:gd name="T73" fmla="*/ 83 h 12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811" h="1252">
                    <a:moveTo>
                      <a:pt x="469" y="83"/>
                    </a:moveTo>
                    <a:lnTo>
                      <a:pt x="624" y="116"/>
                    </a:lnTo>
                    <a:lnTo>
                      <a:pt x="690" y="132"/>
                    </a:lnTo>
                    <a:lnTo>
                      <a:pt x="761" y="143"/>
                    </a:lnTo>
                    <a:lnTo>
                      <a:pt x="811" y="154"/>
                    </a:lnTo>
                    <a:lnTo>
                      <a:pt x="806" y="198"/>
                    </a:lnTo>
                    <a:lnTo>
                      <a:pt x="778" y="325"/>
                    </a:lnTo>
                    <a:lnTo>
                      <a:pt x="750" y="474"/>
                    </a:lnTo>
                    <a:lnTo>
                      <a:pt x="734" y="546"/>
                    </a:lnTo>
                    <a:lnTo>
                      <a:pt x="717" y="645"/>
                    </a:lnTo>
                    <a:lnTo>
                      <a:pt x="695" y="761"/>
                    </a:lnTo>
                    <a:lnTo>
                      <a:pt x="668" y="877"/>
                    </a:lnTo>
                    <a:lnTo>
                      <a:pt x="657" y="954"/>
                    </a:lnTo>
                    <a:lnTo>
                      <a:pt x="635" y="1076"/>
                    </a:lnTo>
                    <a:lnTo>
                      <a:pt x="635" y="1087"/>
                    </a:lnTo>
                    <a:lnTo>
                      <a:pt x="624" y="1103"/>
                    </a:lnTo>
                    <a:lnTo>
                      <a:pt x="613" y="1103"/>
                    </a:lnTo>
                    <a:lnTo>
                      <a:pt x="601" y="1081"/>
                    </a:lnTo>
                    <a:lnTo>
                      <a:pt x="585" y="1081"/>
                    </a:lnTo>
                    <a:lnTo>
                      <a:pt x="574" y="1070"/>
                    </a:lnTo>
                    <a:lnTo>
                      <a:pt x="557" y="1076"/>
                    </a:lnTo>
                    <a:lnTo>
                      <a:pt x="552" y="1081"/>
                    </a:lnTo>
                    <a:lnTo>
                      <a:pt x="541" y="1087"/>
                    </a:lnTo>
                    <a:lnTo>
                      <a:pt x="541" y="1142"/>
                    </a:lnTo>
                    <a:lnTo>
                      <a:pt x="535" y="1153"/>
                    </a:lnTo>
                    <a:lnTo>
                      <a:pt x="530" y="1241"/>
                    </a:lnTo>
                    <a:lnTo>
                      <a:pt x="524" y="1252"/>
                    </a:lnTo>
                    <a:lnTo>
                      <a:pt x="508" y="1236"/>
                    </a:lnTo>
                    <a:lnTo>
                      <a:pt x="403" y="1070"/>
                    </a:lnTo>
                    <a:lnTo>
                      <a:pt x="260" y="855"/>
                    </a:lnTo>
                    <a:lnTo>
                      <a:pt x="89" y="607"/>
                    </a:lnTo>
                    <a:lnTo>
                      <a:pt x="0" y="469"/>
                    </a:lnTo>
                    <a:lnTo>
                      <a:pt x="11" y="425"/>
                    </a:lnTo>
                    <a:lnTo>
                      <a:pt x="61" y="232"/>
                    </a:lnTo>
                    <a:lnTo>
                      <a:pt x="122" y="0"/>
                    </a:lnTo>
                    <a:lnTo>
                      <a:pt x="370" y="60"/>
                    </a:lnTo>
                    <a:lnTo>
                      <a:pt x="469" y="83"/>
                    </a:lnTo>
                  </a:path>
                </a:pathLst>
              </a:custGeom>
              <a:noFill/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61" name="Freeform 37">
                <a:extLst/>
              </p:cNvPr>
              <p:cNvSpPr>
                <a:spLocks/>
              </p:cNvSpPr>
              <p:nvPr/>
            </p:nvSpPr>
            <p:spPr bwMode="auto">
              <a:xfrm>
                <a:off x="2459038" y="2128838"/>
                <a:ext cx="1120775" cy="1419225"/>
              </a:xfrm>
              <a:custGeom>
                <a:avLst/>
                <a:gdLst>
                  <a:gd name="T0" fmla="*/ 623 w 706"/>
                  <a:gd name="T1" fmla="*/ 894 h 894"/>
                  <a:gd name="T2" fmla="*/ 441 w 706"/>
                  <a:gd name="T3" fmla="*/ 866 h 894"/>
                  <a:gd name="T4" fmla="*/ 248 w 706"/>
                  <a:gd name="T5" fmla="*/ 833 h 894"/>
                  <a:gd name="T6" fmla="*/ 0 w 706"/>
                  <a:gd name="T7" fmla="*/ 789 h 894"/>
                  <a:gd name="T8" fmla="*/ 11 w 706"/>
                  <a:gd name="T9" fmla="*/ 717 h 894"/>
                  <a:gd name="T10" fmla="*/ 33 w 706"/>
                  <a:gd name="T11" fmla="*/ 607 h 894"/>
                  <a:gd name="T12" fmla="*/ 60 w 706"/>
                  <a:gd name="T13" fmla="*/ 485 h 894"/>
                  <a:gd name="T14" fmla="*/ 77 w 706"/>
                  <a:gd name="T15" fmla="*/ 386 h 894"/>
                  <a:gd name="T16" fmla="*/ 88 w 706"/>
                  <a:gd name="T17" fmla="*/ 320 h 894"/>
                  <a:gd name="T18" fmla="*/ 115 w 706"/>
                  <a:gd name="T19" fmla="*/ 171 h 894"/>
                  <a:gd name="T20" fmla="*/ 143 w 706"/>
                  <a:gd name="T21" fmla="*/ 38 h 894"/>
                  <a:gd name="T22" fmla="*/ 149 w 706"/>
                  <a:gd name="T23" fmla="*/ 0 h 894"/>
                  <a:gd name="T24" fmla="*/ 242 w 706"/>
                  <a:gd name="T25" fmla="*/ 16 h 894"/>
                  <a:gd name="T26" fmla="*/ 331 w 706"/>
                  <a:gd name="T27" fmla="*/ 33 h 894"/>
                  <a:gd name="T28" fmla="*/ 408 w 706"/>
                  <a:gd name="T29" fmla="*/ 44 h 894"/>
                  <a:gd name="T30" fmla="*/ 468 w 706"/>
                  <a:gd name="T31" fmla="*/ 55 h 894"/>
                  <a:gd name="T32" fmla="*/ 496 w 706"/>
                  <a:gd name="T33" fmla="*/ 60 h 894"/>
                  <a:gd name="T34" fmla="*/ 485 w 706"/>
                  <a:gd name="T35" fmla="*/ 138 h 894"/>
                  <a:gd name="T36" fmla="*/ 468 w 706"/>
                  <a:gd name="T37" fmla="*/ 232 h 894"/>
                  <a:gd name="T38" fmla="*/ 529 w 706"/>
                  <a:gd name="T39" fmla="*/ 243 h 894"/>
                  <a:gd name="T40" fmla="*/ 645 w 706"/>
                  <a:gd name="T41" fmla="*/ 254 h 894"/>
                  <a:gd name="T42" fmla="*/ 706 w 706"/>
                  <a:gd name="T43" fmla="*/ 259 h 894"/>
                  <a:gd name="T44" fmla="*/ 689 w 706"/>
                  <a:gd name="T45" fmla="*/ 419 h 894"/>
                  <a:gd name="T46" fmla="*/ 667 w 706"/>
                  <a:gd name="T47" fmla="*/ 585 h 894"/>
                  <a:gd name="T48" fmla="*/ 639 w 706"/>
                  <a:gd name="T49" fmla="*/ 794 h 894"/>
                  <a:gd name="T50" fmla="*/ 628 w 706"/>
                  <a:gd name="T51" fmla="*/ 871 h 894"/>
                  <a:gd name="T52" fmla="*/ 623 w 706"/>
                  <a:gd name="T53" fmla="*/ 894 h 8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706" h="894">
                    <a:moveTo>
                      <a:pt x="623" y="894"/>
                    </a:moveTo>
                    <a:lnTo>
                      <a:pt x="441" y="866"/>
                    </a:lnTo>
                    <a:lnTo>
                      <a:pt x="248" y="833"/>
                    </a:lnTo>
                    <a:lnTo>
                      <a:pt x="0" y="789"/>
                    </a:lnTo>
                    <a:lnTo>
                      <a:pt x="11" y="717"/>
                    </a:lnTo>
                    <a:lnTo>
                      <a:pt x="33" y="607"/>
                    </a:lnTo>
                    <a:lnTo>
                      <a:pt x="60" y="485"/>
                    </a:lnTo>
                    <a:lnTo>
                      <a:pt x="77" y="386"/>
                    </a:lnTo>
                    <a:lnTo>
                      <a:pt x="88" y="320"/>
                    </a:lnTo>
                    <a:lnTo>
                      <a:pt x="115" y="171"/>
                    </a:lnTo>
                    <a:lnTo>
                      <a:pt x="143" y="38"/>
                    </a:lnTo>
                    <a:lnTo>
                      <a:pt x="149" y="0"/>
                    </a:lnTo>
                    <a:lnTo>
                      <a:pt x="242" y="16"/>
                    </a:lnTo>
                    <a:lnTo>
                      <a:pt x="331" y="33"/>
                    </a:lnTo>
                    <a:lnTo>
                      <a:pt x="408" y="44"/>
                    </a:lnTo>
                    <a:lnTo>
                      <a:pt x="468" y="55"/>
                    </a:lnTo>
                    <a:lnTo>
                      <a:pt x="496" y="60"/>
                    </a:lnTo>
                    <a:lnTo>
                      <a:pt x="485" y="138"/>
                    </a:lnTo>
                    <a:lnTo>
                      <a:pt x="468" y="232"/>
                    </a:lnTo>
                    <a:lnTo>
                      <a:pt x="529" y="243"/>
                    </a:lnTo>
                    <a:lnTo>
                      <a:pt x="645" y="254"/>
                    </a:lnTo>
                    <a:lnTo>
                      <a:pt x="706" y="259"/>
                    </a:lnTo>
                    <a:lnTo>
                      <a:pt x="689" y="419"/>
                    </a:lnTo>
                    <a:lnTo>
                      <a:pt x="667" y="585"/>
                    </a:lnTo>
                    <a:lnTo>
                      <a:pt x="639" y="794"/>
                    </a:lnTo>
                    <a:lnTo>
                      <a:pt x="628" y="871"/>
                    </a:lnTo>
                    <a:lnTo>
                      <a:pt x="623" y="894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62" name="Freeform 38">
                <a:extLst/>
              </p:cNvPr>
              <p:cNvSpPr>
                <a:spLocks/>
              </p:cNvSpPr>
              <p:nvPr/>
            </p:nvSpPr>
            <p:spPr bwMode="auto">
              <a:xfrm>
                <a:off x="3465513" y="2540000"/>
                <a:ext cx="1470025" cy="1147763"/>
              </a:xfrm>
              <a:custGeom>
                <a:avLst/>
                <a:gdLst>
                  <a:gd name="T0" fmla="*/ 915 w 926"/>
                  <a:gd name="T1" fmla="*/ 248 h 723"/>
                  <a:gd name="T2" fmla="*/ 926 w 926"/>
                  <a:gd name="T3" fmla="*/ 88 h 723"/>
                  <a:gd name="T4" fmla="*/ 689 w 926"/>
                  <a:gd name="T5" fmla="*/ 66 h 723"/>
                  <a:gd name="T6" fmla="*/ 507 w 926"/>
                  <a:gd name="T7" fmla="*/ 50 h 723"/>
                  <a:gd name="T8" fmla="*/ 237 w 926"/>
                  <a:gd name="T9" fmla="*/ 17 h 723"/>
                  <a:gd name="T10" fmla="*/ 83 w 926"/>
                  <a:gd name="T11" fmla="*/ 0 h 723"/>
                  <a:gd name="T12" fmla="*/ 66 w 926"/>
                  <a:gd name="T13" fmla="*/ 160 h 723"/>
                  <a:gd name="T14" fmla="*/ 38 w 926"/>
                  <a:gd name="T15" fmla="*/ 326 h 723"/>
                  <a:gd name="T16" fmla="*/ 11 w 926"/>
                  <a:gd name="T17" fmla="*/ 535 h 723"/>
                  <a:gd name="T18" fmla="*/ 0 w 926"/>
                  <a:gd name="T19" fmla="*/ 612 h 723"/>
                  <a:gd name="T20" fmla="*/ 0 w 926"/>
                  <a:gd name="T21" fmla="*/ 635 h 723"/>
                  <a:gd name="T22" fmla="*/ 248 w 926"/>
                  <a:gd name="T23" fmla="*/ 662 h 723"/>
                  <a:gd name="T24" fmla="*/ 529 w 926"/>
                  <a:gd name="T25" fmla="*/ 695 h 723"/>
                  <a:gd name="T26" fmla="*/ 761 w 926"/>
                  <a:gd name="T27" fmla="*/ 717 h 723"/>
                  <a:gd name="T28" fmla="*/ 882 w 926"/>
                  <a:gd name="T29" fmla="*/ 723 h 723"/>
                  <a:gd name="T30" fmla="*/ 915 w 926"/>
                  <a:gd name="T31" fmla="*/ 248 h 7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926" h="723">
                    <a:moveTo>
                      <a:pt x="915" y="248"/>
                    </a:moveTo>
                    <a:lnTo>
                      <a:pt x="926" y="88"/>
                    </a:lnTo>
                    <a:lnTo>
                      <a:pt x="689" y="66"/>
                    </a:lnTo>
                    <a:lnTo>
                      <a:pt x="507" y="50"/>
                    </a:lnTo>
                    <a:lnTo>
                      <a:pt x="237" y="17"/>
                    </a:lnTo>
                    <a:lnTo>
                      <a:pt x="83" y="0"/>
                    </a:lnTo>
                    <a:lnTo>
                      <a:pt x="66" y="160"/>
                    </a:lnTo>
                    <a:lnTo>
                      <a:pt x="38" y="326"/>
                    </a:lnTo>
                    <a:lnTo>
                      <a:pt x="11" y="535"/>
                    </a:lnTo>
                    <a:lnTo>
                      <a:pt x="0" y="612"/>
                    </a:lnTo>
                    <a:lnTo>
                      <a:pt x="0" y="635"/>
                    </a:lnTo>
                    <a:lnTo>
                      <a:pt x="248" y="662"/>
                    </a:lnTo>
                    <a:lnTo>
                      <a:pt x="529" y="695"/>
                    </a:lnTo>
                    <a:lnTo>
                      <a:pt x="761" y="717"/>
                    </a:lnTo>
                    <a:lnTo>
                      <a:pt x="882" y="723"/>
                    </a:lnTo>
                    <a:lnTo>
                      <a:pt x="915" y="248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x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63" name="Freeform 39">
                <a:extLst/>
              </p:cNvPr>
              <p:cNvSpPr>
                <a:spLocks/>
              </p:cNvSpPr>
              <p:nvPr/>
            </p:nvSpPr>
            <p:spPr bwMode="auto">
              <a:xfrm>
                <a:off x="3465513" y="2540000"/>
                <a:ext cx="1470025" cy="1147763"/>
              </a:xfrm>
              <a:custGeom>
                <a:avLst/>
                <a:gdLst>
                  <a:gd name="T0" fmla="*/ 915 w 926"/>
                  <a:gd name="T1" fmla="*/ 248 h 723"/>
                  <a:gd name="T2" fmla="*/ 926 w 926"/>
                  <a:gd name="T3" fmla="*/ 88 h 723"/>
                  <a:gd name="T4" fmla="*/ 689 w 926"/>
                  <a:gd name="T5" fmla="*/ 66 h 723"/>
                  <a:gd name="T6" fmla="*/ 507 w 926"/>
                  <a:gd name="T7" fmla="*/ 50 h 723"/>
                  <a:gd name="T8" fmla="*/ 237 w 926"/>
                  <a:gd name="T9" fmla="*/ 17 h 723"/>
                  <a:gd name="T10" fmla="*/ 83 w 926"/>
                  <a:gd name="T11" fmla="*/ 0 h 723"/>
                  <a:gd name="T12" fmla="*/ 66 w 926"/>
                  <a:gd name="T13" fmla="*/ 160 h 723"/>
                  <a:gd name="T14" fmla="*/ 38 w 926"/>
                  <a:gd name="T15" fmla="*/ 326 h 723"/>
                  <a:gd name="T16" fmla="*/ 11 w 926"/>
                  <a:gd name="T17" fmla="*/ 535 h 723"/>
                  <a:gd name="T18" fmla="*/ 0 w 926"/>
                  <a:gd name="T19" fmla="*/ 612 h 723"/>
                  <a:gd name="T20" fmla="*/ 0 w 926"/>
                  <a:gd name="T21" fmla="*/ 635 h 723"/>
                  <a:gd name="T22" fmla="*/ 248 w 926"/>
                  <a:gd name="T23" fmla="*/ 662 h 723"/>
                  <a:gd name="T24" fmla="*/ 529 w 926"/>
                  <a:gd name="T25" fmla="*/ 695 h 723"/>
                  <a:gd name="T26" fmla="*/ 761 w 926"/>
                  <a:gd name="T27" fmla="*/ 717 h 723"/>
                  <a:gd name="T28" fmla="*/ 882 w 926"/>
                  <a:gd name="T29" fmla="*/ 723 h 7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926" h="723">
                    <a:moveTo>
                      <a:pt x="915" y="248"/>
                    </a:moveTo>
                    <a:lnTo>
                      <a:pt x="926" y="88"/>
                    </a:lnTo>
                    <a:lnTo>
                      <a:pt x="689" y="66"/>
                    </a:lnTo>
                    <a:lnTo>
                      <a:pt x="507" y="50"/>
                    </a:lnTo>
                    <a:lnTo>
                      <a:pt x="237" y="17"/>
                    </a:lnTo>
                    <a:lnTo>
                      <a:pt x="83" y="0"/>
                    </a:lnTo>
                    <a:lnTo>
                      <a:pt x="66" y="160"/>
                    </a:lnTo>
                    <a:lnTo>
                      <a:pt x="38" y="326"/>
                    </a:lnTo>
                    <a:lnTo>
                      <a:pt x="11" y="535"/>
                    </a:lnTo>
                    <a:lnTo>
                      <a:pt x="0" y="612"/>
                    </a:lnTo>
                    <a:lnTo>
                      <a:pt x="0" y="635"/>
                    </a:lnTo>
                    <a:lnTo>
                      <a:pt x="248" y="662"/>
                    </a:lnTo>
                    <a:lnTo>
                      <a:pt x="529" y="695"/>
                    </a:lnTo>
                    <a:lnTo>
                      <a:pt x="761" y="717"/>
                    </a:lnTo>
                    <a:lnTo>
                      <a:pt x="882" y="723"/>
                    </a:lnTo>
                  </a:path>
                </a:pathLst>
              </a:custGeom>
              <a:noFill/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64" name="Freeform 40">
                <a:extLst/>
              </p:cNvPr>
              <p:cNvSpPr>
                <a:spLocks/>
              </p:cNvSpPr>
              <p:nvPr/>
            </p:nvSpPr>
            <p:spPr bwMode="auto">
              <a:xfrm>
                <a:off x="3263900" y="3565525"/>
                <a:ext cx="1409700" cy="1470025"/>
              </a:xfrm>
              <a:custGeom>
                <a:avLst/>
                <a:gdLst>
                  <a:gd name="T0" fmla="*/ 336 w 888"/>
                  <a:gd name="T1" fmla="*/ 882 h 926"/>
                  <a:gd name="T2" fmla="*/ 331 w 888"/>
                  <a:gd name="T3" fmla="*/ 838 h 926"/>
                  <a:gd name="T4" fmla="*/ 397 w 888"/>
                  <a:gd name="T5" fmla="*/ 844 h 926"/>
                  <a:gd name="T6" fmla="*/ 612 w 888"/>
                  <a:gd name="T7" fmla="*/ 866 h 926"/>
                  <a:gd name="T8" fmla="*/ 822 w 888"/>
                  <a:gd name="T9" fmla="*/ 877 h 926"/>
                  <a:gd name="T10" fmla="*/ 833 w 888"/>
                  <a:gd name="T11" fmla="*/ 711 h 926"/>
                  <a:gd name="T12" fmla="*/ 860 w 888"/>
                  <a:gd name="T13" fmla="*/ 298 h 926"/>
                  <a:gd name="T14" fmla="*/ 871 w 888"/>
                  <a:gd name="T15" fmla="*/ 154 h 926"/>
                  <a:gd name="T16" fmla="*/ 888 w 888"/>
                  <a:gd name="T17" fmla="*/ 160 h 926"/>
                  <a:gd name="T18" fmla="*/ 888 w 888"/>
                  <a:gd name="T19" fmla="*/ 77 h 926"/>
                  <a:gd name="T20" fmla="*/ 651 w 888"/>
                  <a:gd name="T21" fmla="*/ 60 h 926"/>
                  <a:gd name="T22" fmla="*/ 375 w 888"/>
                  <a:gd name="T23" fmla="*/ 27 h 926"/>
                  <a:gd name="T24" fmla="*/ 121 w 888"/>
                  <a:gd name="T25" fmla="*/ 0 h 926"/>
                  <a:gd name="T26" fmla="*/ 94 w 888"/>
                  <a:gd name="T27" fmla="*/ 226 h 926"/>
                  <a:gd name="T28" fmla="*/ 44 w 888"/>
                  <a:gd name="T29" fmla="*/ 618 h 926"/>
                  <a:gd name="T30" fmla="*/ 17 w 888"/>
                  <a:gd name="T31" fmla="*/ 811 h 926"/>
                  <a:gd name="T32" fmla="*/ 0 w 888"/>
                  <a:gd name="T33" fmla="*/ 910 h 926"/>
                  <a:gd name="T34" fmla="*/ 110 w 888"/>
                  <a:gd name="T35" fmla="*/ 926 h 926"/>
                  <a:gd name="T36" fmla="*/ 121 w 888"/>
                  <a:gd name="T37" fmla="*/ 849 h 926"/>
                  <a:gd name="T38" fmla="*/ 243 w 888"/>
                  <a:gd name="T39" fmla="*/ 871 h 926"/>
                  <a:gd name="T40" fmla="*/ 336 w 888"/>
                  <a:gd name="T41" fmla="*/ 882 h 9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88" h="926">
                    <a:moveTo>
                      <a:pt x="336" y="882"/>
                    </a:moveTo>
                    <a:lnTo>
                      <a:pt x="331" y="838"/>
                    </a:lnTo>
                    <a:lnTo>
                      <a:pt x="397" y="844"/>
                    </a:lnTo>
                    <a:lnTo>
                      <a:pt x="612" y="866"/>
                    </a:lnTo>
                    <a:lnTo>
                      <a:pt x="822" y="877"/>
                    </a:lnTo>
                    <a:lnTo>
                      <a:pt x="833" y="711"/>
                    </a:lnTo>
                    <a:lnTo>
                      <a:pt x="860" y="298"/>
                    </a:lnTo>
                    <a:lnTo>
                      <a:pt x="871" y="154"/>
                    </a:lnTo>
                    <a:lnTo>
                      <a:pt x="888" y="160"/>
                    </a:lnTo>
                    <a:lnTo>
                      <a:pt x="888" y="77"/>
                    </a:lnTo>
                    <a:lnTo>
                      <a:pt x="651" y="60"/>
                    </a:lnTo>
                    <a:lnTo>
                      <a:pt x="375" y="27"/>
                    </a:lnTo>
                    <a:lnTo>
                      <a:pt x="121" y="0"/>
                    </a:lnTo>
                    <a:lnTo>
                      <a:pt x="94" y="226"/>
                    </a:lnTo>
                    <a:lnTo>
                      <a:pt x="44" y="618"/>
                    </a:lnTo>
                    <a:lnTo>
                      <a:pt x="17" y="811"/>
                    </a:lnTo>
                    <a:lnTo>
                      <a:pt x="0" y="910"/>
                    </a:lnTo>
                    <a:lnTo>
                      <a:pt x="110" y="926"/>
                    </a:lnTo>
                    <a:lnTo>
                      <a:pt x="121" y="849"/>
                    </a:lnTo>
                    <a:lnTo>
                      <a:pt x="243" y="871"/>
                    </a:lnTo>
                    <a:lnTo>
                      <a:pt x="336" y="882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65" name="Freeform 41">
                <a:extLst/>
              </p:cNvPr>
              <p:cNvSpPr>
                <a:spLocks/>
              </p:cNvSpPr>
              <p:nvPr/>
            </p:nvSpPr>
            <p:spPr bwMode="auto">
              <a:xfrm>
                <a:off x="803275" y="639763"/>
                <a:ext cx="1628775" cy="1357313"/>
              </a:xfrm>
              <a:custGeom>
                <a:avLst/>
                <a:gdLst>
                  <a:gd name="T0" fmla="*/ 839 w 1026"/>
                  <a:gd name="T1" fmla="*/ 855 h 855"/>
                  <a:gd name="T2" fmla="*/ 872 w 1026"/>
                  <a:gd name="T3" fmla="*/ 723 h 855"/>
                  <a:gd name="T4" fmla="*/ 905 w 1026"/>
                  <a:gd name="T5" fmla="*/ 590 h 855"/>
                  <a:gd name="T6" fmla="*/ 910 w 1026"/>
                  <a:gd name="T7" fmla="*/ 563 h 855"/>
                  <a:gd name="T8" fmla="*/ 932 w 1026"/>
                  <a:gd name="T9" fmla="*/ 518 h 855"/>
                  <a:gd name="T10" fmla="*/ 927 w 1026"/>
                  <a:gd name="T11" fmla="*/ 513 h 855"/>
                  <a:gd name="T12" fmla="*/ 905 w 1026"/>
                  <a:gd name="T13" fmla="*/ 507 h 855"/>
                  <a:gd name="T14" fmla="*/ 899 w 1026"/>
                  <a:gd name="T15" fmla="*/ 496 h 855"/>
                  <a:gd name="T16" fmla="*/ 899 w 1026"/>
                  <a:gd name="T17" fmla="*/ 485 h 855"/>
                  <a:gd name="T18" fmla="*/ 905 w 1026"/>
                  <a:gd name="T19" fmla="*/ 463 h 855"/>
                  <a:gd name="T20" fmla="*/ 938 w 1026"/>
                  <a:gd name="T21" fmla="*/ 425 h 855"/>
                  <a:gd name="T22" fmla="*/ 949 w 1026"/>
                  <a:gd name="T23" fmla="*/ 414 h 855"/>
                  <a:gd name="T24" fmla="*/ 960 w 1026"/>
                  <a:gd name="T25" fmla="*/ 408 h 855"/>
                  <a:gd name="T26" fmla="*/ 971 w 1026"/>
                  <a:gd name="T27" fmla="*/ 381 h 855"/>
                  <a:gd name="T28" fmla="*/ 999 w 1026"/>
                  <a:gd name="T29" fmla="*/ 336 h 855"/>
                  <a:gd name="T30" fmla="*/ 1026 w 1026"/>
                  <a:gd name="T31" fmla="*/ 309 h 855"/>
                  <a:gd name="T32" fmla="*/ 1026 w 1026"/>
                  <a:gd name="T33" fmla="*/ 287 h 855"/>
                  <a:gd name="T34" fmla="*/ 1004 w 1026"/>
                  <a:gd name="T35" fmla="*/ 265 h 855"/>
                  <a:gd name="T36" fmla="*/ 993 w 1026"/>
                  <a:gd name="T37" fmla="*/ 232 h 855"/>
                  <a:gd name="T38" fmla="*/ 899 w 1026"/>
                  <a:gd name="T39" fmla="*/ 204 h 855"/>
                  <a:gd name="T40" fmla="*/ 789 w 1026"/>
                  <a:gd name="T41" fmla="*/ 182 h 855"/>
                  <a:gd name="T42" fmla="*/ 673 w 1026"/>
                  <a:gd name="T43" fmla="*/ 182 h 855"/>
                  <a:gd name="T44" fmla="*/ 668 w 1026"/>
                  <a:gd name="T45" fmla="*/ 171 h 855"/>
                  <a:gd name="T46" fmla="*/ 629 w 1026"/>
                  <a:gd name="T47" fmla="*/ 187 h 855"/>
                  <a:gd name="T48" fmla="*/ 596 w 1026"/>
                  <a:gd name="T49" fmla="*/ 182 h 855"/>
                  <a:gd name="T50" fmla="*/ 579 w 1026"/>
                  <a:gd name="T51" fmla="*/ 171 h 855"/>
                  <a:gd name="T52" fmla="*/ 568 w 1026"/>
                  <a:gd name="T53" fmla="*/ 176 h 855"/>
                  <a:gd name="T54" fmla="*/ 535 w 1026"/>
                  <a:gd name="T55" fmla="*/ 171 h 855"/>
                  <a:gd name="T56" fmla="*/ 524 w 1026"/>
                  <a:gd name="T57" fmla="*/ 165 h 855"/>
                  <a:gd name="T58" fmla="*/ 486 w 1026"/>
                  <a:gd name="T59" fmla="*/ 149 h 855"/>
                  <a:gd name="T60" fmla="*/ 480 w 1026"/>
                  <a:gd name="T61" fmla="*/ 149 h 855"/>
                  <a:gd name="T62" fmla="*/ 447 w 1026"/>
                  <a:gd name="T63" fmla="*/ 138 h 855"/>
                  <a:gd name="T64" fmla="*/ 431 w 1026"/>
                  <a:gd name="T65" fmla="*/ 149 h 855"/>
                  <a:gd name="T66" fmla="*/ 386 w 1026"/>
                  <a:gd name="T67" fmla="*/ 149 h 855"/>
                  <a:gd name="T68" fmla="*/ 342 w 1026"/>
                  <a:gd name="T69" fmla="*/ 116 h 855"/>
                  <a:gd name="T70" fmla="*/ 348 w 1026"/>
                  <a:gd name="T71" fmla="*/ 110 h 855"/>
                  <a:gd name="T72" fmla="*/ 348 w 1026"/>
                  <a:gd name="T73" fmla="*/ 55 h 855"/>
                  <a:gd name="T74" fmla="*/ 331 w 1026"/>
                  <a:gd name="T75" fmla="*/ 27 h 855"/>
                  <a:gd name="T76" fmla="*/ 304 w 1026"/>
                  <a:gd name="T77" fmla="*/ 22 h 855"/>
                  <a:gd name="T78" fmla="*/ 298 w 1026"/>
                  <a:gd name="T79" fmla="*/ 5 h 855"/>
                  <a:gd name="T80" fmla="*/ 282 w 1026"/>
                  <a:gd name="T81" fmla="*/ 0 h 855"/>
                  <a:gd name="T82" fmla="*/ 238 w 1026"/>
                  <a:gd name="T83" fmla="*/ 16 h 855"/>
                  <a:gd name="T84" fmla="*/ 221 w 1026"/>
                  <a:gd name="T85" fmla="*/ 61 h 855"/>
                  <a:gd name="T86" fmla="*/ 199 w 1026"/>
                  <a:gd name="T87" fmla="*/ 138 h 855"/>
                  <a:gd name="T88" fmla="*/ 171 w 1026"/>
                  <a:gd name="T89" fmla="*/ 182 h 855"/>
                  <a:gd name="T90" fmla="*/ 138 w 1026"/>
                  <a:gd name="T91" fmla="*/ 287 h 855"/>
                  <a:gd name="T92" fmla="*/ 89 w 1026"/>
                  <a:gd name="T93" fmla="*/ 386 h 855"/>
                  <a:gd name="T94" fmla="*/ 28 w 1026"/>
                  <a:gd name="T95" fmla="*/ 480 h 855"/>
                  <a:gd name="T96" fmla="*/ 17 w 1026"/>
                  <a:gd name="T97" fmla="*/ 502 h 855"/>
                  <a:gd name="T98" fmla="*/ 11 w 1026"/>
                  <a:gd name="T99" fmla="*/ 563 h 855"/>
                  <a:gd name="T100" fmla="*/ 0 w 1026"/>
                  <a:gd name="T101" fmla="*/ 607 h 855"/>
                  <a:gd name="T102" fmla="*/ 17 w 1026"/>
                  <a:gd name="T103" fmla="*/ 634 h 855"/>
                  <a:gd name="T104" fmla="*/ 67 w 1026"/>
                  <a:gd name="T105" fmla="*/ 651 h 855"/>
                  <a:gd name="T106" fmla="*/ 155 w 1026"/>
                  <a:gd name="T107" fmla="*/ 673 h 855"/>
                  <a:gd name="T108" fmla="*/ 210 w 1026"/>
                  <a:gd name="T109" fmla="*/ 695 h 855"/>
                  <a:gd name="T110" fmla="*/ 304 w 1026"/>
                  <a:gd name="T111" fmla="*/ 723 h 855"/>
                  <a:gd name="T112" fmla="*/ 403 w 1026"/>
                  <a:gd name="T113" fmla="*/ 745 h 855"/>
                  <a:gd name="T114" fmla="*/ 497 w 1026"/>
                  <a:gd name="T115" fmla="*/ 772 h 855"/>
                  <a:gd name="T116" fmla="*/ 839 w 1026"/>
                  <a:gd name="T117" fmla="*/ 855 h 8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026" h="855">
                    <a:moveTo>
                      <a:pt x="839" y="855"/>
                    </a:moveTo>
                    <a:lnTo>
                      <a:pt x="872" y="723"/>
                    </a:lnTo>
                    <a:lnTo>
                      <a:pt x="905" y="590"/>
                    </a:lnTo>
                    <a:lnTo>
                      <a:pt x="910" y="563"/>
                    </a:lnTo>
                    <a:lnTo>
                      <a:pt x="932" y="518"/>
                    </a:lnTo>
                    <a:lnTo>
                      <a:pt x="927" y="513"/>
                    </a:lnTo>
                    <a:lnTo>
                      <a:pt x="905" y="507"/>
                    </a:lnTo>
                    <a:lnTo>
                      <a:pt x="899" y="496"/>
                    </a:lnTo>
                    <a:lnTo>
                      <a:pt x="899" y="485"/>
                    </a:lnTo>
                    <a:lnTo>
                      <a:pt x="905" y="463"/>
                    </a:lnTo>
                    <a:lnTo>
                      <a:pt x="938" y="425"/>
                    </a:lnTo>
                    <a:lnTo>
                      <a:pt x="949" y="414"/>
                    </a:lnTo>
                    <a:lnTo>
                      <a:pt x="960" y="408"/>
                    </a:lnTo>
                    <a:lnTo>
                      <a:pt x="971" y="381"/>
                    </a:lnTo>
                    <a:lnTo>
                      <a:pt x="999" y="336"/>
                    </a:lnTo>
                    <a:lnTo>
                      <a:pt x="1026" y="309"/>
                    </a:lnTo>
                    <a:lnTo>
                      <a:pt x="1026" y="287"/>
                    </a:lnTo>
                    <a:lnTo>
                      <a:pt x="1004" y="265"/>
                    </a:lnTo>
                    <a:lnTo>
                      <a:pt x="993" y="232"/>
                    </a:lnTo>
                    <a:lnTo>
                      <a:pt x="899" y="204"/>
                    </a:lnTo>
                    <a:lnTo>
                      <a:pt x="789" y="182"/>
                    </a:lnTo>
                    <a:lnTo>
                      <a:pt x="673" y="182"/>
                    </a:lnTo>
                    <a:lnTo>
                      <a:pt x="668" y="171"/>
                    </a:lnTo>
                    <a:lnTo>
                      <a:pt x="629" y="187"/>
                    </a:lnTo>
                    <a:lnTo>
                      <a:pt x="596" y="182"/>
                    </a:lnTo>
                    <a:lnTo>
                      <a:pt x="579" y="171"/>
                    </a:lnTo>
                    <a:lnTo>
                      <a:pt x="568" y="176"/>
                    </a:lnTo>
                    <a:lnTo>
                      <a:pt x="535" y="171"/>
                    </a:lnTo>
                    <a:lnTo>
                      <a:pt x="524" y="165"/>
                    </a:lnTo>
                    <a:lnTo>
                      <a:pt x="486" y="149"/>
                    </a:lnTo>
                    <a:lnTo>
                      <a:pt x="480" y="149"/>
                    </a:lnTo>
                    <a:lnTo>
                      <a:pt x="447" y="138"/>
                    </a:lnTo>
                    <a:lnTo>
                      <a:pt x="431" y="149"/>
                    </a:lnTo>
                    <a:lnTo>
                      <a:pt x="386" y="149"/>
                    </a:lnTo>
                    <a:lnTo>
                      <a:pt x="342" y="116"/>
                    </a:lnTo>
                    <a:lnTo>
                      <a:pt x="348" y="110"/>
                    </a:lnTo>
                    <a:lnTo>
                      <a:pt x="348" y="55"/>
                    </a:lnTo>
                    <a:lnTo>
                      <a:pt x="331" y="27"/>
                    </a:lnTo>
                    <a:lnTo>
                      <a:pt x="304" y="22"/>
                    </a:lnTo>
                    <a:lnTo>
                      <a:pt x="298" y="5"/>
                    </a:lnTo>
                    <a:lnTo>
                      <a:pt x="282" y="0"/>
                    </a:lnTo>
                    <a:lnTo>
                      <a:pt x="238" y="16"/>
                    </a:lnTo>
                    <a:lnTo>
                      <a:pt x="221" y="61"/>
                    </a:lnTo>
                    <a:lnTo>
                      <a:pt x="199" y="138"/>
                    </a:lnTo>
                    <a:lnTo>
                      <a:pt x="171" y="182"/>
                    </a:lnTo>
                    <a:lnTo>
                      <a:pt x="138" y="287"/>
                    </a:lnTo>
                    <a:lnTo>
                      <a:pt x="89" y="386"/>
                    </a:lnTo>
                    <a:lnTo>
                      <a:pt x="28" y="480"/>
                    </a:lnTo>
                    <a:lnTo>
                      <a:pt x="17" y="502"/>
                    </a:lnTo>
                    <a:lnTo>
                      <a:pt x="11" y="563"/>
                    </a:lnTo>
                    <a:lnTo>
                      <a:pt x="0" y="607"/>
                    </a:lnTo>
                    <a:lnTo>
                      <a:pt x="17" y="634"/>
                    </a:lnTo>
                    <a:lnTo>
                      <a:pt x="67" y="651"/>
                    </a:lnTo>
                    <a:lnTo>
                      <a:pt x="155" y="673"/>
                    </a:lnTo>
                    <a:lnTo>
                      <a:pt x="210" y="695"/>
                    </a:lnTo>
                    <a:lnTo>
                      <a:pt x="304" y="723"/>
                    </a:lnTo>
                    <a:lnTo>
                      <a:pt x="403" y="745"/>
                    </a:lnTo>
                    <a:lnTo>
                      <a:pt x="497" y="772"/>
                    </a:lnTo>
                    <a:lnTo>
                      <a:pt x="839" y="85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x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66" name="Freeform 42">
                <a:extLst/>
              </p:cNvPr>
              <p:cNvSpPr>
                <a:spLocks/>
              </p:cNvSpPr>
              <p:nvPr/>
            </p:nvSpPr>
            <p:spPr bwMode="auto">
              <a:xfrm>
                <a:off x="803275" y="639763"/>
                <a:ext cx="1628775" cy="1357313"/>
              </a:xfrm>
              <a:custGeom>
                <a:avLst/>
                <a:gdLst>
                  <a:gd name="T0" fmla="*/ 839 w 1026"/>
                  <a:gd name="T1" fmla="*/ 855 h 855"/>
                  <a:gd name="T2" fmla="*/ 872 w 1026"/>
                  <a:gd name="T3" fmla="*/ 723 h 855"/>
                  <a:gd name="T4" fmla="*/ 905 w 1026"/>
                  <a:gd name="T5" fmla="*/ 590 h 855"/>
                  <a:gd name="T6" fmla="*/ 910 w 1026"/>
                  <a:gd name="T7" fmla="*/ 563 h 855"/>
                  <a:gd name="T8" fmla="*/ 932 w 1026"/>
                  <a:gd name="T9" fmla="*/ 518 h 855"/>
                  <a:gd name="T10" fmla="*/ 927 w 1026"/>
                  <a:gd name="T11" fmla="*/ 513 h 855"/>
                  <a:gd name="T12" fmla="*/ 905 w 1026"/>
                  <a:gd name="T13" fmla="*/ 507 h 855"/>
                  <a:gd name="T14" fmla="*/ 899 w 1026"/>
                  <a:gd name="T15" fmla="*/ 496 h 855"/>
                  <a:gd name="T16" fmla="*/ 899 w 1026"/>
                  <a:gd name="T17" fmla="*/ 485 h 855"/>
                  <a:gd name="T18" fmla="*/ 905 w 1026"/>
                  <a:gd name="T19" fmla="*/ 463 h 855"/>
                  <a:gd name="T20" fmla="*/ 938 w 1026"/>
                  <a:gd name="T21" fmla="*/ 425 h 855"/>
                  <a:gd name="T22" fmla="*/ 949 w 1026"/>
                  <a:gd name="T23" fmla="*/ 414 h 855"/>
                  <a:gd name="T24" fmla="*/ 960 w 1026"/>
                  <a:gd name="T25" fmla="*/ 408 h 855"/>
                  <a:gd name="T26" fmla="*/ 971 w 1026"/>
                  <a:gd name="T27" fmla="*/ 381 h 855"/>
                  <a:gd name="T28" fmla="*/ 999 w 1026"/>
                  <a:gd name="T29" fmla="*/ 336 h 855"/>
                  <a:gd name="T30" fmla="*/ 1026 w 1026"/>
                  <a:gd name="T31" fmla="*/ 309 h 855"/>
                  <a:gd name="T32" fmla="*/ 1026 w 1026"/>
                  <a:gd name="T33" fmla="*/ 287 h 855"/>
                  <a:gd name="T34" fmla="*/ 1004 w 1026"/>
                  <a:gd name="T35" fmla="*/ 265 h 855"/>
                  <a:gd name="T36" fmla="*/ 993 w 1026"/>
                  <a:gd name="T37" fmla="*/ 232 h 855"/>
                  <a:gd name="T38" fmla="*/ 899 w 1026"/>
                  <a:gd name="T39" fmla="*/ 204 h 855"/>
                  <a:gd name="T40" fmla="*/ 789 w 1026"/>
                  <a:gd name="T41" fmla="*/ 182 h 855"/>
                  <a:gd name="T42" fmla="*/ 673 w 1026"/>
                  <a:gd name="T43" fmla="*/ 182 h 855"/>
                  <a:gd name="T44" fmla="*/ 668 w 1026"/>
                  <a:gd name="T45" fmla="*/ 171 h 855"/>
                  <a:gd name="T46" fmla="*/ 629 w 1026"/>
                  <a:gd name="T47" fmla="*/ 187 h 855"/>
                  <a:gd name="T48" fmla="*/ 596 w 1026"/>
                  <a:gd name="T49" fmla="*/ 182 h 855"/>
                  <a:gd name="T50" fmla="*/ 579 w 1026"/>
                  <a:gd name="T51" fmla="*/ 171 h 855"/>
                  <a:gd name="T52" fmla="*/ 568 w 1026"/>
                  <a:gd name="T53" fmla="*/ 176 h 855"/>
                  <a:gd name="T54" fmla="*/ 535 w 1026"/>
                  <a:gd name="T55" fmla="*/ 171 h 855"/>
                  <a:gd name="T56" fmla="*/ 524 w 1026"/>
                  <a:gd name="T57" fmla="*/ 165 h 855"/>
                  <a:gd name="T58" fmla="*/ 486 w 1026"/>
                  <a:gd name="T59" fmla="*/ 149 h 855"/>
                  <a:gd name="T60" fmla="*/ 480 w 1026"/>
                  <a:gd name="T61" fmla="*/ 149 h 855"/>
                  <a:gd name="T62" fmla="*/ 447 w 1026"/>
                  <a:gd name="T63" fmla="*/ 138 h 855"/>
                  <a:gd name="T64" fmla="*/ 431 w 1026"/>
                  <a:gd name="T65" fmla="*/ 149 h 855"/>
                  <a:gd name="T66" fmla="*/ 386 w 1026"/>
                  <a:gd name="T67" fmla="*/ 149 h 855"/>
                  <a:gd name="T68" fmla="*/ 342 w 1026"/>
                  <a:gd name="T69" fmla="*/ 116 h 855"/>
                  <a:gd name="T70" fmla="*/ 348 w 1026"/>
                  <a:gd name="T71" fmla="*/ 110 h 855"/>
                  <a:gd name="T72" fmla="*/ 348 w 1026"/>
                  <a:gd name="T73" fmla="*/ 55 h 855"/>
                  <a:gd name="T74" fmla="*/ 331 w 1026"/>
                  <a:gd name="T75" fmla="*/ 27 h 855"/>
                  <a:gd name="T76" fmla="*/ 304 w 1026"/>
                  <a:gd name="T77" fmla="*/ 22 h 855"/>
                  <a:gd name="T78" fmla="*/ 298 w 1026"/>
                  <a:gd name="T79" fmla="*/ 5 h 855"/>
                  <a:gd name="T80" fmla="*/ 282 w 1026"/>
                  <a:gd name="T81" fmla="*/ 0 h 855"/>
                  <a:gd name="T82" fmla="*/ 238 w 1026"/>
                  <a:gd name="T83" fmla="*/ 16 h 855"/>
                  <a:gd name="T84" fmla="*/ 221 w 1026"/>
                  <a:gd name="T85" fmla="*/ 61 h 855"/>
                  <a:gd name="T86" fmla="*/ 199 w 1026"/>
                  <a:gd name="T87" fmla="*/ 138 h 855"/>
                  <a:gd name="T88" fmla="*/ 171 w 1026"/>
                  <a:gd name="T89" fmla="*/ 182 h 855"/>
                  <a:gd name="T90" fmla="*/ 138 w 1026"/>
                  <a:gd name="T91" fmla="*/ 287 h 855"/>
                  <a:gd name="T92" fmla="*/ 89 w 1026"/>
                  <a:gd name="T93" fmla="*/ 386 h 855"/>
                  <a:gd name="T94" fmla="*/ 28 w 1026"/>
                  <a:gd name="T95" fmla="*/ 480 h 855"/>
                  <a:gd name="T96" fmla="*/ 17 w 1026"/>
                  <a:gd name="T97" fmla="*/ 502 h 855"/>
                  <a:gd name="T98" fmla="*/ 11 w 1026"/>
                  <a:gd name="T99" fmla="*/ 563 h 855"/>
                  <a:gd name="T100" fmla="*/ 0 w 1026"/>
                  <a:gd name="T101" fmla="*/ 607 h 855"/>
                  <a:gd name="T102" fmla="*/ 17 w 1026"/>
                  <a:gd name="T103" fmla="*/ 634 h 855"/>
                  <a:gd name="T104" fmla="*/ 67 w 1026"/>
                  <a:gd name="T105" fmla="*/ 651 h 855"/>
                  <a:gd name="T106" fmla="*/ 155 w 1026"/>
                  <a:gd name="T107" fmla="*/ 673 h 855"/>
                  <a:gd name="T108" fmla="*/ 210 w 1026"/>
                  <a:gd name="T109" fmla="*/ 695 h 855"/>
                  <a:gd name="T110" fmla="*/ 304 w 1026"/>
                  <a:gd name="T111" fmla="*/ 723 h 855"/>
                  <a:gd name="T112" fmla="*/ 403 w 1026"/>
                  <a:gd name="T113" fmla="*/ 745 h 855"/>
                  <a:gd name="T114" fmla="*/ 497 w 1026"/>
                  <a:gd name="T115" fmla="*/ 772 h 8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026" h="855">
                    <a:moveTo>
                      <a:pt x="839" y="855"/>
                    </a:moveTo>
                    <a:lnTo>
                      <a:pt x="872" y="723"/>
                    </a:lnTo>
                    <a:lnTo>
                      <a:pt x="905" y="590"/>
                    </a:lnTo>
                    <a:lnTo>
                      <a:pt x="910" y="563"/>
                    </a:lnTo>
                    <a:lnTo>
                      <a:pt x="932" y="518"/>
                    </a:lnTo>
                    <a:lnTo>
                      <a:pt x="927" y="513"/>
                    </a:lnTo>
                    <a:lnTo>
                      <a:pt x="905" y="507"/>
                    </a:lnTo>
                    <a:lnTo>
                      <a:pt x="899" y="496"/>
                    </a:lnTo>
                    <a:lnTo>
                      <a:pt x="899" y="485"/>
                    </a:lnTo>
                    <a:lnTo>
                      <a:pt x="905" y="463"/>
                    </a:lnTo>
                    <a:lnTo>
                      <a:pt x="938" y="425"/>
                    </a:lnTo>
                    <a:lnTo>
                      <a:pt x="949" y="414"/>
                    </a:lnTo>
                    <a:lnTo>
                      <a:pt x="960" y="408"/>
                    </a:lnTo>
                    <a:lnTo>
                      <a:pt x="971" y="381"/>
                    </a:lnTo>
                    <a:lnTo>
                      <a:pt x="999" y="336"/>
                    </a:lnTo>
                    <a:lnTo>
                      <a:pt x="1026" y="309"/>
                    </a:lnTo>
                    <a:lnTo>
                      <a:pt x="1026" y="287"/>
                    </a:lnTo>
                    <a:lnTo>
                      <a:pt x="1004" y="265"/>
                    </a:lnTo>
                    <a:lnTo>
                      <a:pt x="993" y="232"/>
                    </a:lnTo>
                    <a:lnTo>
                      <a:pt x="899" y="204"/>
                    </a:lnTo>
                    <a:lnTo>
                      <a:pt x="789" y="182"/>
                    </a:lnTo>
                    <a:lnTo>
                      <a:pt x="673" y="182"/>
                    </a:lnTo>
                    <a:lnTo>
                      <a:pt x="668" y="171"/>
                    </a:lnTo>
                    <a:lnTo>
                      <a:pt x="629" y="187"/>
                    </a:lnTo>
                    <a:lnTo>
                      <a:pt x="596" y="182"/>
                    </a:lnTo>
                    <a:lnTo>
                      <a:pt x="579" y="171"/>
                    </a:lnTo>
                    <a:lnTo>
                      <a:pt x="568" y="176"/>
                    </a:lnTo>
                    <a:lnTo>
                      <a:pt x="535" y="171"/>
                    </a:lnTo>
                    <a:lnTo>
                      <a:pt x="524" y="165"/>
                    </a:lnTo>
                    <a:lnTo>
                      <a:pt x="486" y="149"/>
                    </a:lnTo>
                    <a:lnTo>
                      <a:pt x="480" y="149"/>
                    </a:lnTo>
                    <a:lnTo>
                      <a:pt x="447" y="138"/>
                    </a:lnTo>
                    <a:lnTo>
                      <a:pt x="431" y="149"/>
                    </a:lnTo>
                    <a:lnTo>
                      <a:pt x="386" y="149"/>
                    </a:lnTo>
                    <a:lnTo>
                      <a:pt x="342" y="116"/>
                    </a:lnTo>
                    <a:lnTo>
                      <a:pt x="348" y="110"/>
                    </a:lnTo>
                    <a:lnTo>
                      <a:pt x="348" y="55"/>
                    </a:lnTo>
                    <a:lnTo>
                      <a:pt x="331" y="27"/>
                    </a:lnTo>
                    <a:lnTo>
                      <a:pt x="304" y="22"/>
                    </a:lnTo>
                    <a:lnTo>
                      <a:pt x="298" y="5"/>
                    </a:lnTo>
                    <a:lnTo>
                      <a:pt x="282" y="0"/>
                    </a:lnTo>
                    <a:lnTo>
                      <a:pt x="238" y="16"/>
                    </a:lnTo>
                    <a:lnTo>
                      <a:pt x="221" y="61"/>
                    </a:lnTo>
                    <a:lnTo>
                      <a:pt x="199" y="138"/>
                    </a:lnTo>
                    <a:lnTo>
                      <a:pt x="171" y="182"/>
                    </a:lnTo>
                    <a:lnTo>
                      <a:pt x="138" y="287"/>
                    </a:lnTo>
                    <a:lnTo>
                      <a:pt x="89" y="386"/>
                    </a:lnTo>
                    <a:lnTo>
                      <a:pt x="28" y="480"/>
                    </a:lnTo>
                    <a:lnTo>
                      <a:pt x="17" y="502"/>
                    </a:lnTo>
                    <a:lnTo>
                      <a:pt x="11" y="563"/>
                    </a:lnTo>
                    <a:lnTo>
                      <a:pt x="0" y="607"/>
                    </a:lnTo>
                    <a:lnTo>
                      <a:pt x="17" y="634"/>
                    </a:lnTo>
                    <a:lnTo>
                      <a:pt x="67" y="651"/>
                    </a:lnTo>
                    <a:lnTo>
                      <a:pt x="155" y="673"/>
                    </a:lnTo>
                    <a:lnTo>
                      <a:pt x="210" y="695"/>
                    </a:lnTo>
                    <a:lnTo>
                      <a:pt x="304" y="723"/>
                    </a:lnTo>
                    <a:lnTo>
                      <a:pt x="403" y="745"/>
                    </a:lnTo>
                    <a:lnTo>
                      <a:pt x="497" y="772"/>
                    </a:lnTo>
                  </a:path>
                </a:pathLst>
              </a:custGeom>
              <a:noFill/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67" name="Freeform 43">
                <a:extLst/>
              </p:cNvPr>
              <p:cNvSpPr>
                <a:spLocks/>
              </p:cNvSpPr>
              <p:nvPr/>
            </p:nvSpPr>
            <p:spPr bwMode="auto">
              <a:xfrm>
                <a:off x="4673600" y="595313"/>
                <a:ext cx="1322388" cy="831850"/>
              </a:xfrm>
              <a:custGeom>
                <a:avLst/>
                <a:gdLst>
                  <a:gd name="T0" fmla="*/ 833 w 833"/>
                  <a:gd name="T1" fmla="*/ 524 h 524"/>
                  <a:gd name="T2" fmla="*/ 833 w 833"/>
                  <a:gd name="T3" fmla="*/ 469 h 524"/>
                  <a:gd name="T4" fmla="*/ 816 w 833"/>
                  <a:gd name="T5" fmla="*/ 414 h 524"/>
                  <a:gd name="T6" fmla="*/ 805 w 833"/>
                  <a:gd name="T7" fmla="*/ 315 h 524"/>
                  <a:gd name="T8" fmla="*/ 799 w 833"/>
                  <a:gd name="T9" fmla="*/ 243 h 524"/>
                  <a:gd name="T10" fmla="*/ 788 w 833"/>
                  <a:gd name="T11" fmla="*/ 215 h 524"/>
                  <a:gd name="T12" fmla="*/ 772 w 833"/>
                  <a:gd name="T13" fmla="*/ 177 h 524"/>
                  <a:gd name="T14" fmla="*/ 772 w 833"/>
                  <a:gd name="T15" fmla="*/ 105 h 524"/>
                  <a:gd name="T16" fmla="*/ 777 w 833"/>
                  <a:gd name="T17" fmla="*/ 72 h 524"/>
                  <a:gd name="T18" fmla="*/ 766 w 833"/>
                  <a:gd name="T19" fmla="*/ 33 h 524"/>
                  <a:gd name="T20" fmla="*/ 557 w 833"/>
                  <a:gd name="T21" fmla="*/ 28 h 524"/>
                  <a:gd name="T22" fmla="*/ 419 w 833"/>
                  <a:gd name="T23" fmla="*/ 22 h 524"/>
                  <a:gd name="T24" fmla="*/ 220 w 833"/>
                  <a:gd name="T25" fmla="*/ 17 h 524"/>
                  <a:gd name="T26" fmla="*/ 38 w 833"/>
                  <a:gd name="T27" fmla="*/ 0 h 524"/>
                  <a:gd name="T28" fmla="*/ 33 w 833"/>
                  <a:gd name="T29" fmla="*/ 105 h 524"/>
                  <a:gd name="T30" fmla="*/ 22 w 833"/>
                  <a:gd name="T31" fmla="*/ 215 h 524"/>
                  <a:gd name="T32" fmla="*/ 5 w 833"/>
                  <a:gd name="T33" fmla="*/ 398 h 524"/>
                  <a:gd name="T34" fmla="*/ 0 w 833"/>
                  <a:gd name="T35" fmla="*/ 480 h 524"/>
                  <a:gd name="T36" fmla="*/ 419 w 833"/>
                  <a:gd name="T37" fmla="*/ 508 h 524"/>
                  <a:gd name="T38" fmla="*/ 833 w 833"/>
                  <a:gd name="T39" fmla="*/ 524 h 5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833" h="524">
                    <a:moveTo>
                      <a:pt x="833" y="524"/>
                    </a:moveTo>
                    <a:lnTo>
                      <a:pt x="833" y="469"/>
                    </a:lnTo>
                    <a:lnTo>
                      <a:pt x="816" y="414"/>
                    </a:lnTo>
                    <a:lnTo>
                      <a:pt x="805" y="315"/>
                    </a:lnTo>
                    <a:lnTo>
                      <a:pt x="799" y="243"/>
                    </a:lnTo>
                    <a:lnTo>
                      <a:pt x="788" y="215"/>
                    </a:lnTo>
                    <a:lnTo>
                      <a:pt x="772" y="177"/>
                    </a:lnTo>
                    <a:lnTo>
                      <a:pt x="772" y="105"/>
                    </a:lnTo>
                    <a:lnTo>
                      <a:pt x="777" y="72"/>
                    </a:lnTo>
                    <a:lnTo>
                      <a:pt x="766" y="33"/>
                    </a:lnTo>
                    <a:lnTo>
                      <a:pt x="557" y="28"/>
                    </a:lnTo>
                    <a:lnTo>
                      <a:pt x="419" y="22"/>
                    </a:lnTo>
                    <a:lnTo>
                      <a:pt x="220" y="17"/>
                    </a:lnTo>
                    <a:lnTo>
                      <a:pt x="38" y="0"/>
                    </a:lnTo>
                    <a:lnTo>
                      <a:pt x="33" y="105"/>
                    </a:lnTo>
                    <a:lnTo>
                      <a:pt x="22" y="215"/>
                    </a:lnTo>
                    <a:lnTo>
                      <a:pt x="5" y="398"/>
                    </a:lnTo>
                    <a:lnTo>
                      <a:pt x="0" y="480"/>
                    </a:lnTo>
                    <a:lnTo>
                      <a:pt x="419" y="508"/>
                    </a:lnTo>
                    <a:lnTo>
                      <a:pt x="833" y="524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68" name="Freeform 44">
                <a:extLst/>
              </p:cNvPr>
              <p:cNvSpPr>
                <a:spLocks/>
              </p:cNvSpPr>
              <p:nvPr/>
            </p:nvSpPr>
            <p:spPr bwMode="auto">
              <a:xfrm>
                <a:off x="4611688" y="1366838"/>
                <a:ext cx="1409700" cy="946150"/>
              </a:xfrm>
              <a:custGeom>
                <a:avLst/>
                <a:gdLst>
                  <a:gd name="T0" fmla="*/ 883 w 888"/>
                  <a:gd name="T1" fmla="*/ 590 h 596"/>
                  <a:gd name="T2" fmla="*/ 877 w 888"/>
                  <a:gd name="T3" fmla="*/ 585 h 596"/>
                  <a:gd name="T4" fmla="*/ 866 w 888"/>
                  <a:gd name="T5" fmla="*/ 557 h 596"/>
                  <a:gd name="T6" fmla="*/ 883 w 888"/>
                  <a:gd name="T7" fmla="*/ 529 h 596"/>
                  <a:gd name="T8" fmla="*/ 888 w 888"/>
                  <a:gd name="T9" fmla="*/ 491 h 596"/>
                  <a:gd name="T10" fmla="*/ 866 w 888"/>
                  <a:gd name="T11" fmla="*/ 474 h 596"/>
                  <a:gd name="T12" fmla="*/ 866 w 888"/>
                  <a:gd name="T13" fmla="*/ 452 h 596"/>
                  <a:gd name="T14" fmla="*/ 872 w 888"/>
                  <a:gd name="T15" fmla="*/ 430 h 596"/>
                  <a:gd name="T16" fmla="*/ 888 w 888"/>
                  <a:gd name="T17" fmla="*/ 425 h 596"/>
                  <a:gd name="T18" fmla="*/ 888 w 888"/>
                  <a:gd name="T19" fmla="*/ 386 h 596"/>
                  <a:gd name="T20" fmla="*/ 888 w 888"/>
                  <a:gd name="T21" fmla="*/ 160 h 596"/>
                  <a:gd name="T22" fmla="*/ 883 w 888"/>
                  <a:gd name="T23" fmla="*/ 138 h 596"/>
                  <a:gd name="T24" fmla="*/ 855 w 888"/>
                  <a:gd name="T25" fmla="*/ 116 h 596"/>
                  <a:gd name="T26" fmla="*/ 844 w 888"/>
                  <a:gd name="T27" fmla="*/ 99 h 596"/>
                  <a:gd name="T28" fmla="*/ 844 w 888"/>
                  <a:gd name="T29" fmla="*/ 83 h 596"/>
                  <a:gd name="T30" fmla="*/ 861 w 888"/>
                  <a:gd name="T31" fmla="*/ 77 h 596"/>
                  <a:gd name="T32" fmla="*/ 872 w 888"/>
                  <a:gd name="T33" fmla="*/ 60 h 596"/>
                  <a:gd name="T34" fmla="*/ 872 w 888"/>
                  <a:gd name="T35" fmla="*/ 44 h 596"/>
                  <a:gd name="T36" fmla="*/ 452 w 888"/>
                  <a:gd name="T37" fmla="*/ 27 h 596"/>
                  <a:gd name="T38" fmla="*/ 39 w 888"/>
                  <a:gd name="T39" fmla="*/ 0 h 596"/>
                  <a:gd name="T40" fmla="*/ 33 w 888"/>
                  <a:gd name="T41" fmla="*/ 38 h 596"/>
                  <a:gd name="T42" fmla="*/ 22 w 888"/>
                  <a:gd name="T43" fmla="*/ 160 h 596"/>
                  <a:gd name="T44" fmla="*/ 11 w 888"/>
                  <a:gd name="T45" fmla="*/ 287 h 596"/>
                  <a:gd name="T46" fmla="*/ 0 w 888"/>
                  <a:gd name="T47" fmla="*/ 469 h 596"/>
                  <a:gd name="T48" fmla="*/ 116 w 888"/>
                  <a:gd name="T49" fmla="*/ 480 h 596"/>
                  <a:gd name="T50" fmla="*/ 259 w 888"/>
                  <a:gd name="T51" fmla="*/ 485 h 596"/>
                  <a:gd name="T52" fmla="*/ 392 w 888"/>
                  <a:gd name="T53" fmla="*/ 496 h 596"/>
                  <a:gd name="T54" fmla="*/ 568 w 888"/>
                  <a:gd name="T55" fmla="*/ 507 h 596"/>
                  <a:gd name="T56" fmla="*/ 645 w 888"/>
                  <a:gd name="T57" fmla="*/ 502 h 596"/>
                  <a:gd name="T58" fmla="*/ 668 w 888"/>
                  <a:gd name="T59" fmla="*/ 518 h 596"/>
                  <a:gd name="T60" fmla="*/ 701 w 888"/>
                  <a:gd name="T61" fmla="*/ 540 h 596"/>
                  <a:gd name="T62" fmla="*/ 706 w 888"/>
                  <a:gd name="T63" fmla="*/ 546 h 596"/>
                  <a:gd name="T64" fmla="*/ 734 w 888"/>
                  <a:gd name="T65" fmla="*/ 535 h 596"/>
                  <a:gd name="T66" fmla="*/ 761 w 888"/>
                  <a:gd name="T67" fmla="*/ 535 h 596"/>
                  <a:gd name="T68" fmla="*/ 783 w 888"/>
                  <a:gd name="T69" fmla="*/ 535 h 596"/>
                  <a:gd name="T70" fmla="*/ 805 w 888"/>
                  <a:gd name="T71" fmla="*/ 546 h 596"/>
                  <a:gd name="T72" fmla="*/ 838 w 888"/>
                  <a:gd name="T73" fmla="*/ 552 h 596"/>
                  <a:gd name="T74" fmla="*/ 861 w 888"/>
                  <a:gd name="T75" fmla="*/ 568 h 596"/>
                  <a:gd name="T76" fmla="*/ 866 w 888"/>
                  <a:gd name="T77" fmla="*/ 579 h 596"/>
                  <a:gd name="T78" fmla="*/ 872 w 888"/>
                  <a:gd name="T79" fmla="*/ 596 h 596"/>
                  <a:gd name="T80" fmla="*/ 877 w 888"/>
                  <a:gd name="T81" fmla="*/ 590 h 596"/>
                  <a:gd name="T82" fmla="*/ 883 w 888"/>
                  <a:gd name="T83" fmla="*/ 590 h 5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888" h="596">
                    <a:moveTo>
                      <a:pt x="883" y="590"/>
                    </a:moveTo>
                    <a:lnTo>
                      <a:pt x="877" y="585"/>
                    </a:lnTo>
                    <a:lnTo>
                      <a:pt x="866" y="557"/>
                    </a:lnTo>
                    <a:lnTo>
                      <a:pt x="883" y="529"/>
                    </a:lnTo>
                    <a:lnTo>
                      <a:pt x="888" y="491"/>
                    </a:lnTo>
                    <a:lnTo>
                      <a:pt x="866" y="474"/>
                    </a:lnTo>
                    <a:lnTo>
                      <a:pt x="866" y="452"/>
                    </a:lnTo>
                    <a:lnTo>
                      <a:pt x="872" y="430"/>
                    </a:lnTo>
                    <a:lnTo>
                      <a:pt x="888" y="425"/>
                    </a:lnTo>
                    <a:lnTo>
                      <a:pt x="888" y="386"/>
                    </a:lnTo>
                    <a:lnTo>
                      <a:pt x="888" y="160"/>
                    </a:lnTo>
                    <a:lnTo>
                      <a:pt x="883" y="138"/>
                    </a:lnTo>
                    <a:lnTo>
                      <a:pt x="855" y="116"/>
                    </a:lnTo>
                    <a:lnTo>
                      <a:pt x="844" y="99"/>
                    </a:lnTo>
                    <a:lnTo>
                      <a:pt x="844" y="83"/>
                    </a:lnTo>
                    <a:lnTo>
                      <a:pt x="861" y="77"/>
                    </a:lnTo>
                    <a:lnTo>
                      <a:pt x="872" y="60"/>
                    </a:lnTo>
                    <a:lnTo>
                      <a:pt x="872" y="44"/>
                    </a:lnTo>
                    <a:lnTo>
                      <a:pt x="452" y="27"/>
                    </a:lnTo>
                    <a:lnTo>
                      <a:pt x="39" y="0"/>
                    </a:lnTo>
                    <a:lnTo>
                      <a:pt x="33" y="38"/>
                    </a:lnTo>
                    <a:lnTo>
                      <a:pt x="22" y="160"/>
                    </a:lnTo>
                    <a:lnTo>
                      <a:pt x="11" y="287"/>
                    </a:lnTo>
                    <a:lnTo>
                      <a:pt x="0" y="469"/>
                    </a:lnTo>
                    <a:lnTo>
                      <a:pt x="116" y="480"/>
                    </a:lnTo>
                    <a:lnTo>
                      <a:pt x="259" y="485"/>
                    </a:lnTo>
                    <a:lnTo>
                      <a:pt x="392" y="496"/>
                    </a:lnTo>
                    <a:lnTo>
                      <a:pt x="568" y="507"/>
                    </a:lnTo>
                    <a:lnTo>
                      <a:pt x="645" y="502"/>
                    </a:lnTo>
                    <a:lnTo>
                      <a:pt x="668" y="518"/>
                    </a:lnTo>
                    <a:lnTo>
                      <a:pt x="701" y="540"/>
                    </a:lnTo>
                    <a:lnTo>
                      <a:pt x="706" y="546"/>
                    </a:lnTo>
                    <a:lnTo>
                      <a:pt x="734" y="535"/>
                    </a:lnTo>
                    <a:lnTo>
                      <a:pt x="761" y="535"/>
                    </a:lnTo>
                    <a:lnTo>
                      <a:pt x="783" y="535"/>
                    </a:lnTo>
                    <a:lnTo>
                      <a:pt x="805" y="546"/>
                    </a:lnTo>
                    <a:lnTo>
                      <a:pt x="838" y="552"/>
                    </a:lnTo>
                    <a:lnTo>
                      <a:pt x="861" y="568"/>
                    </a:lnTo>
                    <a:lnTo>
                      <a:pt x="866" y="579"/>
                    </a:lnTo>
                    <a:lnTo>
                      <a:pt x="872" y="596"/>
                    </a:lnTo>
                    <a:lnTo>
                      <a:pt x="877" y="590"/>
                    </a:lnTo>
                    <a:lnTo>
                      <a:pt x="883" y="59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69" name="Freeform 45">
                <a:extLst/>
              </p:cNvPr>
              <p:cNvSpPr>
                <a:spLocks/>
              </p:cNvSpPr>
              <p:nvPr/>
            </p:nvSpPr>
            <p:spPr bwMode="auto">
              <a:xfrm>
                <a:off x="4559300" y="2128838"/>
                <a:ext cx="1663700" cy="822325"/>
              </a:xfrm>
              <a:custGeom>
                <a:avLst/>
                <a:gdLst>
                  <a:gd name="T0" fmla="*/ 1004 w 1048"/>
                  <a:gd name="T1" fmla="*/ 436 h 518"/>
                  <a:gd name="T2" fmla="*/ 1009 w 1048"/>
                  <a:gd name="T3" fmla="*/ 452 h 518"/>
                  <a:gd name="T4" fmla="*/ 1015 w 1048"/>
                  <a:gd name="T5" fmla="*/ 469 h 518"/>
                  <a:gd name="T6" fmla="*/ 1031 w 1048"/>
                  <a:gd name="T7" fmla="*/ 496 h 518"/>
                  <a:gd name="T8" fmla="*/ 1048 w 1048"/>
                  <a:gd name="T9" fmla="*/ 518 h 518"/>
                  <a:gd name="T10" fmla="*/ 1015 w 1048"/>
                  <a:gd name="T11" fmla="*/ 518 h 518"/>
                  <a:gd name="T12" fmla="*/ 695 w 1048"/>
                  <a:gd name="T13" fmla="*/ 513 h 518"/>
                  <a:gd name="T14" fmla="*/ 392 w 1048"/>
                  <a:gd name="T15" fmla="*/ 507 h 518"/>
                  <a:gd name="T16" fmla="*/ 237 w 1048"/>
                  <a:gd name="T17" fmla="*/ 502 h 518"/>
                  <a:gd name="T18" fmla="*/ 243 w 1048"/>
                  <a:gd name="T19" fmla="*/ 342 h 518"/>
                  <a:gd name="T20" fmla="*/ 0 w 1048"/>
                  <a:gd name="T21" fmla="*/ 320 h 518"/>
                  <a:gd name="T22" fmla="*/ 33 w 1048"/>
                  <a:gd name="T23" fmla="*/ 0 h 518"/>
                  <a:gd name="T24" fmla="*/ 144 w 1048"/>
                  <a:gd name="T25" fmla="*/ 5 h 518"/>
                  <a:gd name="T26" fmla="*/ 292 w 1048"/>
                  <a:gd name="T27" fmla="*/ 16 h 518"/>
                  <a:gd name="T28" fmla="*/ 425 w 1048"/>
                  <a:gd name="T29" fmla="*/ 22 h 518"/>
                  <a:gd name="T30" fmla="*/ 601 w 1048"/>
                  <a:gd name="T31" fmla="*/ 33 h 518"/>
                  <a:gd name="T32" fmla="*/ 678 w 1048"/>
                  <a:gd name="T33" fmla="*/ 27 h 518"/>
                  <a:gd name="T34" fmla="*/ 695 w 1048"/>
                  <a:gd name="T35" fmla="*/ 44 h 518"/>
                  <a:gd name="T36" fmla="*/ 728 w 1048"/>
                  <a:gd name="T37" fmla="*/ 66 h 518"/>
                  <a:gd name="T38" fmla="*/ 739 w 1048"/>
                  <a:gd name="T39" fmla="*/ 72 h 518"/>
                  <a:gd name="T40" fmla="*/ 772 w 1048"/>
                  <a:gd name="T41" fmla="*/ 60 h 518"/>
                  <a:gd name="T42" fmla="*/ 800 w 1048"/>
                  <a:gd name="T43" fmla="*/ 60 h 518"/>
                  <a:gd name="T44" fmla="*/ 816 w 1048"/>
                  <a:gd name="T45" fmla="*/ 60 h 518"/>
                  <a:gd name="T46" fmla="*/ 833 w 1048"/>
                  <a:gd name="T47" fmla="*/ 66 h 518"/>
                  <a:gd name="T48" fmla="*/ 871 w 1048"/>
                  <a:gd name="T49" fmla="*/ 83 h 518"/>
                  <a:gd name="T50" fmla="*/ 894 w 1048"/>
                  <a:gd name="T51" fmla="*/ 94 h 518"/>
                  <a:gd name="T52" fmla="*/ 894 w 1048"/>
                  <a:gd name="T53" fmla="*/ 105 h 518"/>
                  <a:gd name="T54" fmla="*/ 899 w 1048"/>
                  <a:gd name="T55" fmla="*/ 121 h 518"/>
                  <a:gd name="T56" fmla="*/ 916 w 1048"/>
                  <a:gd name="T57" fmla="*/ 121 h 518"/>
                  <a:gd name="T58" fmla="*/ 921 w 1048"/>
                  <a:gd name="T59" fmla="*/ 121 h 518"/>
                  <a:gd name="T60" fmla="*/ 927 w 1048"/>
                  <a:gd name="T61" fmla="*/ 160 h 518"/>
                  <a:gd name="T62" fmla="*/ 949 w 1048"/>
                  <a:gd name="T63" fmla="*/ 215 h 518"/>
                  <a:gd name="T64" fmla="*/ 954 w 1048"/>
                  <a:gd name="T65" fmla="*/ 248 h 518"/>
                  <a:gd name="T66" fmla="*/ 971 w 1048"/>
                  <a:gd name="T67" fmla="*/ 281 h 518"/>
                  <a:gd name="T68" fmla="*/ 976 w 1048"/>
                  <a:gd name="T69" fmla="*/ 314 h 518"/>
                  <a:gd name="T70" fmla="*/ 987 w 1048"/>
                  <a:gd name="T71" fmla="*/ 347 h 518"/>
                  <a:gd name="T72" fmla="*/ 993 w 1048"/>
                  <a:gd name="T73" fmla="*/ 392 h 518"/>
                  <a:gd name="T74" fmla="*/ 1004 w 1048"/>
                  <a:gd name="T75" fmla="*/ 436 h 5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048" h="518">
                    <a:moveTo>
                      <a:pt x="1004" y="436"/>
                    </a:moveTo>
                    <a:lnTo>
                      <a:pt x="1009" y="452"/>
                    </a:lnTo>
                    <a:lnTo>
                      <a:pt x="1015" y="469"/>
                    </a:lnTo>
                    <a:lnTo>
                      <a:pt x="1031" y="496"/>
                    </a:lnTo>
                    <a:lnTo>
                      <a:pt x="1048" y="518"/>
                    </a:lnTo>
                    <a:lnTo>
                      <a:pt x="1015" y="518"/>
                    </a:lnTo>
                    <a:lnTo>
                      <a:pt x="695" y="513"/>
                    </a:lnTo>
                    <a:lnTo>
                      <a:pt x="392" y="507"/>
                    </a:lnTo>
                    <a:lnTo>
                      <a:pt x="237" y="502"/>
                    </a:lnTo>
                    <a:lnTo>
                      <a:pt x="243" y="342"/>
                    </a:lnTo>
                    <a:lnTo>
                      <a:pt x="0" y="320"/>
                    </a:lnTo>
                    <a:lnTo>
                      <a:pt x="33" y="0"/>
                    </a:lnTo>
                    <a:lnTo>
                      <a:pt x="144" y="5"/>
                    </a:lnTo>
                    <a:lnTo>
                      <a:pt x="292" y="16"/>
                    </a:lnTo>
                    <a:lnTo>
                      <a:pt x="425" y="22"/>
                    </a:lnTo>
                    <a:lnTo>
                      <a:pt x="601" y="33"/>
                    </a:lnTo>
                    <a:lnTo>
                      <a:pt x="678" y="27"/>
                    </a:lnTo>
                    <a:lnTo>
                      <a:pt x="695" y="44"/>
                    </a:lnTo>
                    <a:lnTo>
                      <a:pt x="728" y="66"/>
                    </a:lnTo>
                    <a:lnTo>
                      <a:pt x="739" y="72"/>
                    </a:lnTo>
                    <a:lnTo>
                      <a:pt x="772" y="60"/>
                    </a:lnTo>
                    <a:lnTo>
                      <a:pt x="800" y="60"/>
                    </a:lnTo>
                    <a:lnTo>
                      <a:pt x="816" y="60"/>
                    </a:lnTo>
                    <a:lnTo>
                      <a:pt x="833" y="66"/>
                    </a:lnTo>
                    <a:lnTo>
                      <a:pt x="871" y="83"/>
                    </a:lnTo>
                    <a:lnTo>
                      <a:pt x="894" y="94"/>
                    </a:lnTo>
                    <a:lnTo>
                      <a:pt x="894" y="105"/>
                    </a:lnTo>
                    <a:lnTo>
                      <a:pt x="899" y="121"/>
                    </a:lnTo>
                    <a:lnTo>
                      <a:pt x="916" y="121"/>
                    </a:lnTo>
                    <a:lnTo>
                      <a:pt x="921" y="121"/>
                    </a:lnTo>
                    <a:lnTo>
                      <a:pt x="927" y="160"/>
                    </a:lnTo>
                    <a:lnTo>
                      <a:pt x="949" y="215"/>
                    </a:lnTo>
                    <a:lnTo>
                      <a:pt x="954" y="248"/>
                    </a:lnTo>
                    <a:lnTo>
                      <a:pt x="971" y="281"/>
                    </a:lnTo>
                    <a:lnTo>
                      <a:pt x="976" y="314"/>
                    </a:lnTo>
                    <a:lnTo>
                      <a:pt x="987" y="347"/>
                    </a:lnTo>
                    <a:lnTo>
                      <a:pt x="993" y="392"/>
                    </a:lnTo>
                    <a:lnTo>
                      <a:pt x="1004" y="436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x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70" name="Freeform 46">
                <a:extLst/>
              </p:cNvPr>
              <p:cNvSpPr>
                <a:spLocks/>
              </p:cNvSpPr>
              <p:nvPr/>
            </p:nvSpPr>
            <p:spPr bwMode="auto">
              <a:xfrm>
                <a:off x="4559300" y="2128838"/>
                <a:ext cx="1663700" cy="822325"/>
              </a:xfrm>
              <a:custGeom>
                <a:avLst/>
                <a:gdLst>
                  <a:gd name="T0" fmla="*/ 1004 w 1048"/>
                  <a:gd name="T1" fmla="*/ 436 h 518"/>
                  <a:gd name="T2" fmla="*/ 1009 w 1048"/>
                  <a:gd name="T3" fmla="*/ 452 h 518"/>
                  <a:gd name="T4" fmla="*/ 1015 w 1048"/>
                  <a:gd name="T5" fmla="*/ 469 h 518"/>
                  <a:gd name="T6" fmla="*/ 1031 w 1048"/>
                  <a:gd name="T7" fmla="*/ 496 h 518"/>
                  <a:gd name="T8" fmla="*/ 1048 w 1048"/>
                  <a:gd name="T9" fmla="*/ 518 h 518"/>
                  <a:gd name="T10" fmla="*/ 1015 w 1048"/>
                  <a:gd name="T11" fmla="*/ 518 h 518"/>
                  <a:gd name="T12" fmla="*/ 695 w 1048"/>
                  <a:gd name="T13" fmla="*/ 513 h 518"/>
                  <a:gd name="T14" fmla="*/ 392 w 1048"/>
                  <a:gd name="T15" fmla="*/ 507 h 518"/>
                  <a:gd name="T16" fmla="*/ 237 w 1048"/>
                  <a:gd name="T17" fmla="*/ 502 h 518"/>
                  <a:gd name="T18" fmla="*/ 243 w 1048"/>
                  <a:gd name="T19" fmla="*/ 342 h 518"/>
                  <a:gd name="T20" fmla="*/ 0 w 1048"/>
                  <a:gd name="T21" fmla="*/ 320 h 518"/>
                  <a:gd name="T22" fmla="*/ 33 w 1048"/>
                  <a:gd name="T23" fmla="*/ 0 h 518"/>
                  <a:gd name="T24" fmla="*/ 144 w 1048"/>
                  <a:gd name="T25" fmla="*/ 5 h 518"/>
                  <a:gd name="T26" fmla="*/ 292 w 1048"/>
                  <a:gd name="T27" fmla="*/ 16 h 518"/>
                  <a:gd name="T28" fmla="*/ 425 w 1048"/>
                  <a:gd name="T29" fmla="*/ 22 h 518"/>
                  <a:gd name="T30" fmla="*/ 601 w 1048"/>
                  <a:gd name="T31" fmla="*/ 33 h 518"/>
                  <a:gd name="T32" fmla="*/ 678 w 1048"/>
                  <a:gd name="T33" fmla="*/ 27 h 518"/>
                  <a:gd name="T34" fmla="*/ 695 w 1048"/>
                  <a:gd name="T35" fmla="*/ 44 h 518"/>
                  <a:gd name="T36" fmla="*/ 728 w 1048"/>
                  <a:gd name="T37" fmla="*/ 66 h 518"/>
                  <a:gd name="T38" fmla="*/ 739 w 1048"/>
                  <a:gd name="T39" fmla="*/ 72 h 518"/>
                  <a:gd name="T40" fmla="*/ 772 w 1048"/>
                  <a:gd name="T41" fmla="*/ 60 h 518"/>
                  <a:gd name="T42" fmla="*/ 800 w 1048"/>
                  <a:gd name="T43" fmla="*/ 60 h 518"/>
                  <a:gd name="T44" fmla="*/ 816 w 1048"/>
                  <a:gd name="T45" fmla="*/ 60 h 518"/>
                  <a:gd name="T46" fmla="*/ 833 w 1048"/>
                  <a:gd name="T47" fmla="*/ 66 h 518"/>
                  <a:gd name="T48" fmla="*/ 871 w 1048"/>
                  <a:gd name="T49" fmla="*/ 83 h 518"/>
                  <a:gd name="T50" fmla="*/ 894 w 1048"/>
                  <a:gd name="T51" fmla="*/ 94 h 518"/>
                  <a:gd name="T52" fmla="*/ 894 w 1048"/>
                  <a:gd name="T53" fmla="*/ 105 h 518"/>
                  <a:gd name="T54" fmla="*/ 899 w 1048"/>
                  <a:gd name="T55" fmla="*/ 121 h 518"/>
                  <a:gd name="T56" fmla="*/ 916 w 1048"/>
                  <a:gd name="T57" fmla="*/ 121 h 518"/>
                  <a:gd name="T58" fmla="*/ 921 w 1048"/>
                  <a:gd name="T59" fmla="*/ 121 h 518"/>
                  <a:gd name="T60" fmla="*/ 927 w 1048"/>
                  <a:gd name="T61" fmla="*/ 160 h 518"/>
                  <a:gd name="T62" fmla="*/ 949 w 1048"/>
                  <a:gd name="T63" fmla="*/ 215 h 518"/>
                  <a:gd name="T64" fmla="*/ 954 w 1048"/>
                  <a:gd name="T65" fmla="*/ 248 h 518"/>
                  <a:gd name="T66" fmla="*/ 971 w 1048"/>
                  <a:gd name="T67" fmla="*/ 281 h 518"/>
                  <a:gd name="T68" fmla="*/ 976 w 1048"/>
                  <a:gd name="T69" fmla="*/ 314 h 518"/>
                  <a:gd name="T70" fmla="*/ 987 w 1048"/>
                  <a:gd name="T71" fmla="*/ 347 h 518"/>
                  <a:gd name="T72" fmla="*/ 993 w 1048"/>
                  <a:gd name="T73" fmla="*/ 392 h 5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048" h="518">
                    <a:moveTo>
                      <a:pt x="1004" y="436"/>
                    </a:moveTo>
                    <a:lnTo>
                      <a:pt x="1009" y="452"/>
                    </a:lnTo>
                    <a:lnTo>
                      <a:pt x="1015" y="469"/>
                    </a:lnTo>
                    <a:lnTo>
                      <a:pt x="1031" y="496"/>
                    </a:lnTo>
                    <a:lnTo>
                      <a:pt x="1048" y="518"/>
                    </a:lnTo>
                    <a:lnTo>
                      <a:pt x="1015" y="518"/>
                    </a:lnTo>
                    <a:lnTo>
                      <a:pt x="695" y="513"/>
                    </a:lnTo>
                    <a:lnTo>
                      <a:pt x="392" y="507"/>
                    </a:lnTo>
                    <a:lnTo>
                      <a:pt x="237" y="502"/>
                    </a:lnTo>
                    <a:lnTo>
                      <a:pt x="243" y="342"/>
                    </a:lnTo>
                    <a:lnTo>
                      <a:pt x="0" y="320"/>
                    </a:lnTo>
                    <a:lnTo>
                      <a:pt x="33" y="0"/>
                    </a:lnTo>
                    <a:lnTo>
                      <a:pt x="144" y="5"/>
                    </a:lnTo>
                    <a:lnTo>
                      <a:pt x="292" y="16"/>
                    </a:lnTo>
                    <a:lnTo>
                      <a:pt x="425" y="22"/>
                    </a:lnTo>
                    <a:lnTo>
                      <a:pt x="601" y="33"/>
                    </a:lnTo>
                    <a:lnTo>
                      <a:pt x="678" y="27"/>
                    </a:lnTo>
                    <a:lnTo>
                      <a:pt x="695" y="44"/>
                    </a:lnTo>
                    <a:lnTo>
                      <a:pt x="728" y="66"/>
                    </a:lnTo>
                    <a:lnTo>
                      <a:pt x="739" y="72"/>
                    </a:lnTo>
                    <a:lnTo>
                      <a:pt x="772" y="60"/>
                    </a:lnTo>
                    <a:lnTo>
                      <a:pt x="800" y="60"/>
                    </a:lnTo>
                    <a:lnTo>
                      <a:pt x="816" y="60"/>
                    </a:lnTo>
                    <a:lnTo>
                      <a:pt x="833" y="66"/>
                    </a:lnTo>
                    <a:lnTo>
                      <a:pt x="871" y="83"/>
                    </a:lnTo>
                    <a:lnTo>
                      <a:pt x="894" y="94"/>
                    </a:lnTo>
                    <a:lnTo>
                      <a:pt x="894" y="105"/>
                    </a:lnTo>
                    <a:lnTo>
                      <a:pt x="899" y="121"/>
                    </a:lnTo>
                    <a:lnTo>
                      <a:pt x="916" y="121"/>
                    </a:lnTo>
                    <a:lnTo>
                      <a:pt x="921" y="121"/>
                    </a:lnTo>
                    <a:lnTo>
                      <a:pt x="927" y="160"/>
                    </a:lnTo>
                    <a:lnTo>
                      <a:pt x="949" y="215"/>
                    </a:lnTo>
                    <a:lnTo>
                      <a:pt x="954" y="248"/>
                    </a:lnTo>
                    <a:lnTo>
                      <a:pt x="971" y="281"/>
                    </a:lnTo>
                    <a:lnTo>
                      <a:pt x="976" y="314"/>
                    </a:lnTo>
                    <a:lnTo>
                      <a:pt x="987" y="347"/>
                    </a:lnTo>
                    <a:lnTo>
                      <a:pt x="993" y="392"/>
                    </a:lnTo>
                  </a:path>
                </a:pathLst>
              </a:custGeom>
              <a:noFill/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71" name="Freeform 47">
                <a:extLst/>
              </p:cNvPr>
              <p:cNvSpPr>
                <a:spLocks/>
              </p:cNvSpPr>
              <p:nvPr/>
            </p:nvSpPr>
            <p:spPr bwMode="auto">
              <a:xfrm>
                <a:off x="5995988" y="2041525"/>
                <a:ext cx="1216025" cy="796925"/>
              </a:xfrm>
              <a:custGeom>
                <a:avLst/>
                <a:gdLst>
                  <a:gd name="T0" fmla="*/ 700 w 766"/>
                  <a:gd name="T1" fmla="*/ 154 h 502"/>
                  <a:gd name="T2" fmla="*/ 705 w 766"/>
                  <a:gd name="T3" fmla="*/ 171 h 502"/>
                  <a:gd name="T4" fmla="*/ 722 w 766"/>
                  <a:gd name="T5" fmla="*/ 176 h 502"/>
                  <a:gd name="T6" fmla="*/ 728 w 766"/>
                  <a:gd name="T7" fmla="*/ 187 h 502"/>
                  <a:gd name="T8" fmla="*/ 733 w 766"/>
                  <a:gd name="T9" fmla="*/ 198 h 502"/>
                  <a:gd name="T10" fmla="*/ 761 w 766"/>
                  <a:gd name="T11" fmla="*/ 220 h 502"/>
                  <a:gd name="T12" fmla="*/ 766 w 766"/>
                  <a:gd name="T13" fmla="*/ 237 h 502"/>
                  <a:gd name="T14" fmla="*/ 761 w 766"/>
                  <a:gd name="T15" fmla="*/ 259 h 502"/>
                  <a:gd name="T16" fmla="*/ 750 w 766"/>
                  <a:gd name="T17" fmla="*/ 281 h 502"/>
                  <a:gd name="T18" fmla="*/ 744 w 766"/>
                  <a:gd name="T19" fmla="*/ 303 h 502"/>
                  <a:gd name="T20" fmla="*/ 728 w 766"/>
                  <a:gd name="T21" fmla="*/ 314 h 502"/>
                  <a:gd name="T22" fmla="*/ 716 w 766"/>
                  <a:gd name="T23" fmla="*/ 320 h 502"/>
                  <a:gd name="T24" fmla="*/ 672 w 766"/>
                  <a:gd name="T25" fmla="*/ 331 h 502"/>
                  <a:gd name="T26" fmla="*/ 667 w 766"/>
                  <a:gd name="T27" fmla="*/ 347 h 502"/>
                  <a:gd name="T28" fmla="*/ 661 w 766"/>
                  <a:gd name="T29" fmla="*/ 364 h 502"/>
                  <a:gd name="T30" fmla="*/ 667 w 766"/>
                  <a:gd name="T31" fmla="*/ 375 h 502"/>
                  <a:gd name="T32" fmla="*/ 678 w 766"/>
                  <a:gd name="T33" fmla="*/ 386 h 502"/>
                  <a:gd name="T34" fmla="*/ 678 w 766"/>
                  <a:gd name="T35" fmla="*/ 413 h 502"/>
                  <a:gd name="T36" fmla="*/ 661 w 766"/>
                  <a:gd name="T37" fmla="*/ 424 h 502"/>
                  <a:gd name="T38" fmla="*/ 661 w 766"/>
                  <a:gd name="T39" fmla="*/ 435 h 502"/>
                  <a:gd name="T40" fmla="*/ 661 w 766"/>
                  <a:gd name="T41" fmla="*/ 452 h 502"/>
                  <a:gd name="T42" fmla="*/ 650 w 766"/>
                  <a:gd name="T43" fmla="*/ 458 h 502"/>
                  <a:gd name="T44" fmla="*/ 634 w 766"/>
                  <a:gd name="T45" fmla="*/ 469 h 502"/>
                  <a:gd name="T46" fmla="*/ 634 w 766"/>
                  <a:gd name="T47" fmla="*/ 480 h 502"/>
                  <a:gd name="T48" fmla="*/ 634 w 766"/>
                  <a:gd name="T49" fmla="*/ 491 h 502"/>
                  <a:gd name="T50" fmla="*/ 628 w 766"/>
                  <a:gd name="T51" fmla="*/ 502 h 502"/>
                  <a:gd name="T52" fmla="*/ 612 w 766"/>
                  <a:gd name="T53" fmla="*/ 480 h 502"/>
                  <a:gd name="T54" fmla="*/ 601 w 766"/>
                  <a:gd name="T55" fmla="*/ 463 h 502"/>
                  <a:gd name="T56" fmla="*/ 540 w 766"/>
                  <a:gd name="T57" fmla="*/ 469 h 502"/>
                  <a:gd name="T58" fmla="*/ 463 w 766"/>
                  <a:gd name="T59" fmla="*/ 469 h 502"/>
                  <a:gd name="T60" fmla="*/ 281 w 766"/>
                  <a:gd name="T61" fmla="*/ 474 h 502"/>
                  <a:gd name="T62" fmla="*/ 182 w 766"/>
                  <a:gd name="T63" fmla="*/ 480 h 502"/>
                  <a:gd name="T64" fmla="*/ 115 w 766"/>
                  <a:gd name="T65" fmla="*/ 480 h 502"/>
                  <a:gd name="T66" fmla="*/ 104 w 766"/>
                  <a:gd name="T67" fmla="*/ 480 h 502"/>
                  <a:gd name="T68" fmla="*/ 93 w 766"/>
                  <a:gd name="T69" fmla="*/ 447 h 502"/>
                  <a:gd name="T70" fmla="*/ 88 w 766"/>
                  <a:gd name="T71" fmla="*/ 397 h 502"/>
                  <a:gd name="T72" fmla="*/ 77 w 766"/>
                  <a:gd name="T73" fmla="*/ 369 h 502"/>
                  <a:gd name="T74" fmla="*/ 71 w 766"/>
                  <a:gd name="T75" fmla="*/ 331 h 502"/>
                  <a:gd name="T76" fmla="*/ 55 w 766"/>
                  <a:gd name="T77" fmla="*/ 303 h 502"/>
                  <a:gd name="T78" fmla="*/ 49 w 766"/>
                  <a:gd name="T79" fmla="*/ 270 h 502"/>
                  <a:gd name="T80" fmla="*/ 27 w 766"/>
                  <a:gd name="T81" fmla="*/ 215 h 502"/>
                  <a:gd name="T82" fmla="*/ 22 w 766"/>
                  <a:gd name="T83" fmla="*/ 171 h 502"/>
                  <a:gd name="T84" fmla="*/ 11 w 766"/>
                  <a:gd name="T85" fmla="*/ 154 h 502"/>
                  <a:gd name="T86" fmla="*/ 0 w 766"/>
                  <a:gd name="T87" fmla="*/ 138 h 502"/>
                  <a:gd name="T88" fmla="*/ 11 w 766"/>
                  <a:gd name="T89" fmla="*/ 104 h 502"/>
                  <a:gd name="T90" fmla="*/ 22 w 766"/>
                  <a:gd name="T91" fmla="*/ 60 h 502"/>
                  <a:gd name="T92" fmla="*/ 5 w 766"/>
                  <a:gd name="T93" fmla="*/ 49 h 502"/>
                  <a:gd name="T94" fmla="*/ 0 w 766"/>
                  <a:gd name="T95" fmla="*/ 27 h 502"/>
                  <a:gd name="T96" fmla="*/ 5 w 766"/>
                  <a:gd name="T97" fmla="*/ 11 h 502"/>
                  <a:gd name="T98" fmla="*/ 16 w 766"/>
                  <a:gd name="T99" fmla="*/ 11 h 502"/>
                  <a:gd name="T100" fmla="*/ 104 w 766"/>
                  <a:gd name="T101" fmla="*/ 11 h 502"/>
                  <a:gd name="T102" fmla="*/ 468 w 766"/>
                  <a:gd name="T103" fmla="*/ 5 h 502"/>
                  <a:gd name="T104" fmla="*/ 617 w 766"/>
                  <a:gd name="T105" fmla="*/ 0 h 502"/>
                  <a:gd name="T106" fmla="*/ 628 w 766"/>
                  <a:gd name="T107" fmla="*/ 16 h 502"/>
                  <a:gd name="T108" fmla="*/ 639 w 766"/>
                  <a:gd name="T109" fmla="*/ 38 h 502"/>
                  <a:gd name="T110" fmla="*/ 645 w 766"/>
                  <a:gd name="T111" fmla="*/ 44 h 502"/>
                  <a:gd name="T112" fmla="*/ 634 w 766"/>
                  <a:gd name="T113" fmla="*/ 66 h 502"/>
                  <a:gd name="T114" fmla="*/ 634 w 766"/>
                  <a:gd name="T115" fmla="*/ 93 h 502"/>
                  <a:gd name="T116" fmla="*/ 656 w 766"/>
                  <a:gd name="T117" fmla="*/ 127 h 502"/>
                  <a:gd name="T118" fmla="*/ 672 w 766"/>
                  <a:gd name="T119" fmla="*/ 138 h 502"/>
                  <a:gd name="T120" fmla="*/ 694 w 766"/>
                  <a:gd name="T121" fmla="*/ 138 h 502"/>
                  <a:gd name="T122" fmla="*/ 700 w 766"/>
                  <a:gd name="T123" fmla="*/ 154 h 5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766" h="502">
                    <a:moveTo>
                      <a:pt x="700" y="154"/>
                    </a:moveTo>
                    <a:lnTo>
                      <a:pt x="705" y="171"/>
                    </a:lnTo>
                    <a:lnTo>
                      <a:pt x="722" y="176"/>
                    </a:lnTo>
                    <a:lnTo>
                      <a:pt x="728" y="187"/>
                    </a:lnTo>
                    <a:lnTo>
                      <a:pt x="733" y="198"/>
                    </a:lnTo>
                    <a:lnTo>
                      <a:pt x="761" y="220"/>
                    </a:lnTo>
                    <a:lnTo>
                      <a:pt x="766" y="237"/>
                    </a:lnTo>
                    <a:lnTo>
                      <a:pt x="761" y="259"/>
                    </a:lnTo>
                    <a:lnTo>
                      <a:pt x="750" y="281"/>
                    </a:lnTo>
                    <a:lnTo>
                      <a:pt x="744" y="303"/>
                    </a:lnTo>
                    <a:lnTo>
                      <a:pt x="728" y="314"/>
                    </a:lnTo>
                    <a:lnTo>
                      <a:pt x="716" y="320"/>
                    </a:lnTo>
                    <a:lnTo>
                      <a:pt x="672" y="331"/>
                    </a:lnTo>
                    <a:lnTo>
                      <a:pt x="667" y="347"/>
                    </a:lnTo>
                    <a:lnTo>
                      <a:pt x="661" y="364"/>
                    </a:lnTo>
                    <a:lnTo>
                      <a:pt x="667" y="375"/>
                    </a:lnTo>
                    <a:lnTo>
                      <a:pt x="678" y="386"/>
                    </a:lnTo>
                    <a:lnTo>
                      <a:pt x="678" y="413"/>
                    </a:lnTo>
                    <a:lnTo>
                      <a:pt x="661" y="424"/>
                    </a:lnTo>
                    <a:lnTo>
                      <a:pt x="661" y="435"/>
                    </a:lnTo>
                    <a:lnTo>
                      <a:pt x="661" y="452"/>
                    </a:lnTo>
                    <a:lnTo>
                      <a:pt x="650" y="458"/>
                    </a:lnTo>
                    <a:lnTo>
                      <a:pt x="634" y="469"/>
                    </a:lnTo>
                    <a:lnTo>
                      <a:pt x="634" y="480"/>
                    </a:lnTo>
                    <a:lnTo>
                      <a:pt x="634" y="491"/>
                    </a:lnTo>
                    <a:lnTo>
                      <a:pt x="628" y="502"/>
                    </a:lnTo>
                    <a:lnTo>
                      <a:pt x="612" y="480"/>
                    </a:lnTo>
                    <a:lnTo>
                      <a:pt x="601" y="463"/>
                    </a:lnTo>
                    <a:lnTo>
                      <a:pt x="540" y="469"/>
                    </a:lnTo>
                    <a:lnTo>
                      <a:pt x="463" y="469"/>
                    </a:lnTo>
                    <a:lnTo>
                      <a:pt x="281" y="474"/>
                    </a:lnTo>
                    <a:lnTo>
                      <a:pt x="182" y="480"/>
                    </a:lnTo>
                    <a:lnTo>
                      <a:pt x="115" y="480"/>
                    </a:lnTo>
                    <a:lnTo>
                      <a:pt x="104" y="480"/>
                    </a:lnTo>
                    <a:lnTo>
                      <a:pt x="93" y="447"/>
                    </a:lnTo>
                    <a:lnTo>
                      <a:pt x="88" y="397"/>
                    </a:lnTo>
                    <a:lnTo>
                      <a:pt x="77" y="369"/>
                    </a:lnTo>
                    <a:lnTo>
                      <a:pt x="71" y="331"/>
                    </a:lnTo>
                    <a:lnTo>
                      <a:pt x="55" y="303"/>
                    </a:lnTo>
                    <a:lnTo>
                      <a:pt x="49" y="270"/>
                    </a:lnTo>
                    <a:lnTo>
                      <a:pt x="27" y="215"/>
                    </a:lnTo>
                    <a:lnTo>
                      <a:pt x="22" y="171"/>
                    </a:lnTo>
                    <a:lnTo>
                      <a:pt x="11" y="154"/>
                    </a:lnTo>
                    <a:lnTo>
                      <a:pt x="0" y="138"/>
                    </a:lnTo>
                    <a:lnTo>
                      <a:pt x="11" y="104"/>
                    </a:lnTo>
                    <a:lnTo>
                      <a:pt x="22" y="60"/>
                    </a:lnTo>
                    <a:lnTo>
                      <a:pt x="5" y="49"/>
                    </a:lnTo>
                    <a:lnTo>
                      <a:pt x="0" y="27"/>
                    </a:lnTo>
                    <a:lnTo>
                      <a:pt x="5" y="11"/>
                    </a:lnTo>
                    <a:lnTo>
                      <a:pt x="16" y="11"/>
                    </a:lnTo>
                    <a:lnTo>
                      <a:pt x="104" y="11"/>
                    </a:lnTo>
                    <a:lnTo>
                      <a:pt x="468" y="5"/>
                    </a:lnTo>
                    <a:lnTo>
                      <a:pt x="617" y="0"/>
                    </a:lnTo>
                    <a:lnTo>
                      <a:pt x="628" y="16"/>
                    </a:lnTo>
                    <a:lnTo>
                      <a:pt x="639" y="38"/>
                    </a:lnTo>
                    <a:lnTo>
                      <a:pt x="645" y="44"/>
                    </a:lnTo>
                    <a:lnTo>
                      <a:pt x="634" y="66"/>
                    </a:lnTo>
                    <a:lnTo>
                      <a:pt x="634" y="93"/>
                    </a:lnTo>
                    <a:lnTo>
                      <a:pt x="656" y="127"/>
                    </a:lnTo>
                    <a:lnTo>
                      <a:pt x="672" y="138"/>
                    </a:lnTo>
                    <a:lnTo>
                      <a:pt x="694" y="138"/>
                    </a:lnTo>
                    <a:lnTo>
                      <a:pt x="700" y="154"/>
                    </a:lnTo>
                    <a:close/>
                  </a:path>
                </a:pathLst>
              </a:custGeom>
              <a:solidFill>
                <a:srgbClr val="AAE022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72" name="Freeform 48">
                <a:extLst/>
              </p:cNvPr>
              <p:cNvSpPr>
                <a:spLocks/>
              </p:cNvSpPr>
              <p:nvPr/>
            </p:nvSpPr>
            <p:spPr bwMode="auto">
              <a:xfrm>
                <a:off x="7072313" y="4195763"/>
                <a:ext cx="717550" cy="1260475"/>
              </a:xfrm>
              <a:custGeom>
                <a:avLst/>
                <a:gdLst>
                  <a:gd name="T0" fmla="*/ 452 w 452"/>
                  <a:gd name="T1" fmla="*/ 750 h 794"/>
                  <a:gd name="T2" fmla="*/ 447 w 452"/>
                  <a:gd name="T3" fmla="*/ 761 h 794"/>
                  <a:gd name="T4" fmla="*/ 413 w 452"/>
                  <a:gd name="T5" fmla="*/ 761 h 794"/>
                  <a:gd name="T6" fmla="*/ 402 w 452"/>
                  <a:gd name="T7" fmla="*/ 756 h 794"/>
                  <a:gd name="T8" fmla="*/ 386 w 452"/>
                  <a:gd name="T9" fmla="*/ 750 h 794"/>
                  <a:gd name="T10" fmla="*/ 336 w 452"/>
                  <a:gd name="T11" fmla="*/ 767 h 794"/>
                  <a:gd name="T12" fmla="*/ 320 w 452"/>
                  <a:gd name="T13" fmla="*/ 761 h 794"/>
                  <a:gd name="T14" fmla="*/ 303 w 452"/>
                  <a:gd name="T15" fmla="*/ 789 h 794"/>
                  <a:gd name="T16" fmla="*/ 292 w 452"/>
                  <a:gd name="T17" fmla="*/ 794 h 794"/>
                  <a:gd name="T18" fmla="*/ 287 w 452"/>
                  <a:gd name="T19" fmla="*/ 778 h 794"/>
                  <a:gd name="T20" fmla="*/ 276 w 452"/>
                  <a:gd name="T21" fmla="*/ 750 h 794"/>
                  <a:gd name="T22" fmla="*/ 254 w 452"/>
                  <a:gd name="T23" fmla="*/ 728 h 794"/>
                  <a:gd name="T24" fmla="*/ 259 w 452"/>
                  <a:gd name="T25" fmla="*/ 667 h 794"/>
                  <a:gd name="T26" fmla="*/ 254 w 452"/>
                  <a:gd name="T27" fmla="*/ 662 h 794"/>
                  <a:gd name="T28" fmla="*/ 243 w 452"/>
                  <a:gd name="T29" fmla="*/ 667 h 794"/>
                  <a:gd name="T30" fmla="*/ 182 w 452"/>
                  <a:gd name="T31" fmla="*/ 667 h 794"/>
                  <a:gd name="T32" fmla="*/ 5 w 452"/>
                  <a:gd name="T33" fmla="*/ 673 h 794"/>
                  <a:gd name="T34" fmla="*/ 0 w 452"/>
                  <a:gd name="T35" fmla="*/ 662 h 794"/>
                  <a:gd name="T36" fmla="*/ 5 w 452"/>
                  <a:gd name="T37" fmla="*/ 607 h 794"/>
                  <a:gd name="T38" fmla="*/ 33 w 452"/>
                  <a:gd name="T39" fmla="*/ 557 h 794"/>
                  <a:gd name="T40" fmla="*/ 72 w 452"/>
                  <a:gd name="T41" fmla="*/ 491 h 794"/>
                  <a:gd name="T42" fmla="*/ 61 w 452"/>
                  <a:gd name="T43" fmla="*/ 474 h 794"/>
                  <a:gd name="T44" fmla="*/ 72 w 452"/>
                  <a:gd name="T45" fmla="*/ 474 h 794"/>
                  <a:gd name="T46" fmla="*/ 77 w 452"/>
                  <a:gd name="T47" fmla="*/ 452 h 794"/>
                  <a:gd name="T48" fmla="*/ 61 w 452"/>
                  <a:gd name="T49" fmla="*/ 441 h 794"/>
                  <a:gd name="T50" fmla="*/ 61 w 452"/>
                  <a:gd name="T51" fmla="*/ 425 h 794"/>
                  <a:gd name="T52" fmla="*/ 44 w 452"/>
                  <a:gd name="T53" fmla="*/ 392 h 794"/>
                  <a:gd name="T54" fmla="*/ 44 w 452"/>
                  <a:gd name="T55" fmla="*/ 353 h 794"/>
                  <a:gd name="T56" fmla="*/ 55 w 452"/>
                  <a:gd name="T57" fmla="*/ 331 h 794"/>
                  <a:gd name="T58" fmla="*/ 50 w 452"/>
                  <a:gd name="T59" fmla="*/ 303 h 794"/>
                  <a:gd name="T60" fmla="*/ 38 w 452"/>
                  <a:gd name="T61" fmla="*/ 281 h 794"/>
                  <a:gd name="T62" fmla="*/ 50 w 452"/>
                  <a:gd name="T63" fmla="*/ 270 h 794"/>
                  <a:gd name="T64" fmla="*/ 38 w 452"/>
                  <a:gd name="T65" fmla="*/ 254 h 794"/>
                  <a:gd name="T66" fmla="*/ 44 w 452"/>
                  <a:gd name="T67" fmla="*/ 243 h 794"/>
                  <a:gd name="T68" fmla="*/ 50 w 452"/>
                  <a:gd name="T69" fmla="*/ 193 h 794"/>
                  <a:gd name="T70" fmla="*/ 72 w 452"/>
                  <a:gd name="T71" fmla="*/ 176 h 794"/>
                  <a:gd name="T72" fmla="*/ 66 w 452"/>
                  <a:gd name="T73" fmla="*/ 160 h 794"/>
                  <a:gd name="T74" fmla="*/ 94 w 452"/>
                  <a:gd name="T75" fmla="*/ 121 h 794"/>
                  <a:gd name="T76" fmla="*/ 116 w 452"/>
                  <a:gd name="T77" fmla="*/ 116 h 794"/>
                  <a:gd name="T78" fmla="*/ 116 w 452"/>
                  <a:gd name="T79" fmla="*/ 99 h 794"/>
                  <a:gd name="T80" fmla="*/ 110 w 452"/>
                  <a:gd name="T81" fmla="*/ 88 h 794"/>
                  <a:gd name="T82" fmla="*/ 132 w 452"/>
                  <a:gd name="T83" fmla="*/ 49 h 794"/>
                  <a:gd name="T84" fmla="*/ 149 w 452"/>
                  <a:gd name="T85" fmla="*/ 38 h 794"/>
                  <a:gd name="T86" fmla="*/ 149 w 452"/>
                  <a:gd name="T87" fmla="*/ 16 h 794"/>
                  <a:gd name="T88" fmla="*/ 215 w 452"/>
                  <a:gd name="T89" fmla="*/ 11 h 794"/>
                  <a:gd name="T90" fmla="*/ 391 w 452"/>
                  <a:gd name="T91" fmla="*/ 0 h 794"/>
                  <a:gd name="T92" fmla="*/ 425 w 452"/>
                  <a:gd name="T93" fmla="*/ 0 h 794"/>
                  <a:gd name="T94" fmla="*/ 425 w 452"/>
                  <a:gd name="T95" fmla="*/ 44 h 794"/>
                  <a:gd name="T96" fmla="*/ 425 w 452"/>
                  <a:gd name="T97" fmla="*/ 165 h 794"/>
                  <a:gd name="T98" fmla="*/ 419 w 452"/>
                  <a:gd name="T99" fmla="*/ 397 h 794"/>
                  <a:gd name="T100" fmla="*/ 419 w 452"/>
                  <a:gd name="T101" fmla="*/ 496 h 794"/>
                  <a:gd name="T102" fmla="*/ 441 w 452"/>
                  <a:gd name="T103" fmla="*/ 634 h 794"/>
                  <a:gd name="T104" fmla="*/ 452 w 452"/>
                  <a:gd name="T105" fmla="*/ 750 h 7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452" h="794">
                    <a:moveTo>
                      <a:pt x="452" y="750"/>
                    </a:moveTo>
                    <a:lnTo>
                      <a:pt x="447" y="761"/>
                    </a:lnTo>
                    <a:lnTo>
                      <a:pt x="413" y="761"/>
                    </a:lnTo>
                    <a:lnTo>
                      <a:pt x="402" y="756"/>
                    </a:lnTo>
                    <a:lnTo>
                      <a:pt x="386" y="750"/>
                    </a:lnTo>
                    <a:lnTo>
                      <a:pt x="336" y="767"/>
                    </a:lnTo>
                    <a:lnTo>
                      <a:pt x="320" y="761"/>
                    </a:lnTo>
                    <a:lnTo>
                      <a:pt x="303" y="789"/>
                    </a:lnTo>
                    <a:lnTo>
                      <a:pt x="292" y="794"/>
                    </a:lnTo>
                    <a:lnTo>
                      <a:pt x="287" y="778"/>
                    </a:lnTo>
                    <a:lnTo>
                      <a:pt x="276" y="750"/>
                    </a:lnTo>
                    <a:lnTo>
                      <a:pt x="254" y="728"/>
                    </a:lnTo>
                    <a:lnTo>
                      <a:pt x="259" y="667"/>
                    </a:lnTo>
                    <a:lnTo>
                      <a:pt x="254" y="662"/>
                    </a:lnTo>
                    <a:lnTo>
                      <a:pt x="243" y="667"/>
                    </a:lnTo>
                    <a:lnTo>
                      <a:pt x="182" y="667"/>
                    </a:lnTo>
                    <a:lnTo>
                      <a:pt x="5" y="673"/>
                    </a:lnTo>
                    <a:lnTo>
                      <a:pt x="0" y="662"/>
                    </a:lnTo>
                    <a:lnTo>
                      <a:pt x="5" y="607"/>
                    </a:lnTo>
                    <a:lnTo>
                      <a:pt x="33" y="557"/>
                    </a:lnTo>
                    <a:lnTo>
                      <a:pt x="72" y="491"/>
                    </a:lnTo>
                    <a:lnTo>
                      <a:pt x="61" y="474"/>
                    </a:lnTo>
                    <a:lnTo>
                      <a:pt x="72" y="474"/>
                    </a:lnTo>
                    <a:lnTo>
                      <a:pt x="77" y="452"/>
                    </a:lnTo>
                    <a:lnTo>
                      <a:pt x="61" y="441"/>
                    </a:lnTo>
                    <a:lnTo>
                      <a:pt x="61" y="425"/>
                    </a:lnTo>
                    <a:lnTo>
                      <a:pt x="44" y="392"/>
                    </a:lnTo>
                    <a:lnTo>
                      <a:pt x="44" y="353"/>
                    </a:lnTo>
                    <a:lnTo>
                      <a:pt x="55" y="331"/>
                    </a:lnTo>
                    <a:lnTo>
                      <a:pt x="50" y="303"/>
                    </a:lnTo>
                    <a:lnTo>
                      <a:pt x="38" y="281"/>
                    </a:lnTo>
                    <a:lnTo>
                      <a:pt x="50" y="270"/>
                    </a:lnTo>
                    <a:lnTo>
                      <a:pt x="38" y="254"/>
                    </a:lnTo>
                    <a:lnTo>
                      <a:pt x="44" y="243"/>
                    </a:lnTo>
                    <a:lnTo>
                      <a:pt x="50" y="193"/>
                    </a:lnTo>
                    <a:lnTo>
                      <a:pt x="72" y="176"/>
                    </a:lnTo>
                    <a:lnTo>
                      <a:pt x="66" y="160"/>
                    </a:lnTo>
                    <a:lnTo>
                      <a:pt x="94" y="121"/>
                    </a:lnTo>
                    <a:lnTo>
                      <a:pt x="116" y="116"/>
                    </a:lnTo>
                    <a:lnTo>
                      <a:pt x="116" y="99"/>
                    </a:lnTo>
                    <a:lnTo>
                      <a:pt x="110" y="88"/>
                    </a:lnTo>
                    <a:lnTo>
                      <a:pt x="132" y="49"/>
                    </a:lnTo>
                    <a:lnTo>
                      <a:pt x="149" y="38"/>
                    </a:lnTo>
                    <a:lnTo>
                      <a:pt x="149" y="16"/>
                    </a:lnTo>
                    <a:lnTo>
                      <a:pt x="215" y="11"/>
                    </a:lnTo>
                    <a:lnTo>
                      <a:pt x="391" y="0"/>
                    </a:lnTo>
                    <a:lnTo>
                      <a:pt x="425" y="0"/>
                    </a:lnTo>
                    <a:lnTo>
                      <a:pt x="425" y="44"/>
                    </a:lnTo>
                    <a:lnTo>
                      <a:pt x="425" y="165"/>
                    </a:lnTo>
                    <a:lnTo>
                      <a:pt x="419" y="397"/>
                    </a:lnTo>
                    <a:lnTo>
                      <a:pt x="419" y="496"/>
                    </a:lnTo>
                    <a:lnTo>
                      <a:pt x="441" y="634"/>
                    </a:lnTo>
                    <a:lnTo>
                      <a:pt x="452" y="75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73" name="Freeform 49">
                <a:extLst/>
              </p:cNvPr>
              <p:cNvSpPr>
                <a:spLocks/>
              </p:cNvSpPr>
              <p:nvPr/>
            </p:nvSpPr>
            <p:spPr bwMode="auto">
              <a:xfrm>
                <a:off x="7720013" y="2390775"/>
                <a:ext cx="603250" cy="1050925"/>
              </a:xfrm>
              <a:custGeom>
                <a:avLst/>
                <a:gdLst>
                  <a:gd name="T0" fmla="*/ 0 w 380"/>
                  <a:gd name="T1" fmla="*/ 662 h 662"/>
                  <a:gd name="T2" fmla="*/ 0 w 380"/>
                  <a:gd name="T3" fmla="*/ 646 h 662"/>
                  <a:gd name="T4" fmla="*/ 0 w 380"/>
                  <a:gd name="T5" fmla="*/ 613 h 662"/>
                  <a:gd name="T6" fmla="*/ 17 w 380"/>
                  <a:gd name="T7" fmla="*/ 591 h 662"/>
                  <a:gd name="T8" fmla="*/ 33 w 380"/>
                  <a:gd name="T9" fmla="*/ 563 h 662"/>
                  <a:gd name="T10" fmla="*/ 50 w 380"/>
                  <a:gd name="T11" fmla="*/ 530 h 662"/>
                  <a:gd name="T12" fmla="*/ 44 w 380"/>
                  <a:gd name="T13" fmla="*/ 486 h 662"/>
                  <a:gd name="T14" fmla="*/ 33 w 380"/>
                  <a:gd name="T15" fmla="*/ 469 h 662"/>
                  <a:gd name="T16" fmla="*/ 33 w 380"/>
                  <a:gd name="T17" fmla="*/ 442 h 662"/>
                  <a:gd name="T18" fmla="*/ 39 w 380"/>
                  <a:gd name="T19" fmla="*/ 403 h 662"/>
                  <a:gd name="T20" fmla="*/ 33 w 380"/>
                  <a:gd name="T21" fmla="*/ 353 h 662"/>
                  <a:gd name="T22" fmla="*/ 22 w 380"/>
                  <a:gd name="T23" fmla="*/ 232 h 662"/>
                  <a:gd name="T24" fmla="*/ 17 w 380"/>
                  <a:gd name="T25" fmla="*/ 122 h 662"/>
                  <a:gd name="T26" fmla="*/ 5 w 380"/>
                  <a:gd name="T27" fmla="*/ 33 h 662"/>
                  <a:gd name="T28" fmla="*/ 28 w 380"/>
                  <a:gd name="T29" fmla="*/ 39 h 662"/>
                  <a:gd name="T30" fmla="*/ 39 w 380"/>
                  <a:gd name="T31" fmla="*/ 50 h 662"/>
                  <a:gd name="T32" fmla="*/ 50 w 380"/>
                  <a:gd name="T33" fmla="*/ 44 h 662"/>
                  <a:gd name="T34" fmla="*/ 66 w 380"/>
                  <a:gd name="T35" fmla="*/ 33 h 662"/>
                  <a:gd name="T36" fmla="*/ 83 w 380"/>
                  <a:gd name="T37" fmla="*/ 22 h 662"/>
                  <a:gd name="T38" fmla="*/ 121 w 380"/>
                  <a:gd name="T39" fmla="*/ 17 h 662"/>
                  <a:gd name="T40" fmla="*/ 287 w 380"/>
                  <a:gd name="T41" fmla="*/ 0 h 662"/>
                  <a:gd name="T42" fmla="*/ 325 w 380"/>
                  <a:gd name="T43" fmla="*/ 0 h 662"/>
                  <a:gd name="T44" fmla="*/ 336 w 380"/>
                  <a:gd name="T45" fmla="*/ 116 h 662"/>
                  <a:gd name="T46" fmla="*/ 369 w 380"/>
                  <a:gd name="T47" fmla="*/ 387 h 662"/>
                  <a:gd name="T48" fmla="*/ 369 w 380"/>
                  <a:gd name="T49" fmla="*/ 431 h 662"/>
                  <a:gd name="T50" fmla="*/ 369 w 380"/>
                  <a:gd name="T51" fmla="*/ 447 h 662"/>
                  <a:gd name="T52" fmla="*/ 380 w 380"/>
                  <a:gd name="T53" fmla="*/ 458 h 662"/>
                  <a:gd name="T54" fmla="*/ 380 w 380"/>
                  <a:gd name="T55" fmla="*/ 469 h 662"/>
                  <a:gd name="T56" fmla="*/ 358 w 380"/>
                  <a:gd name="T57" fmla="*/ 480 h 662"/>
                  <a:gd name="T58" fmla="*/ 336 w 380"/>
                  <a:gd name="T59" fmla="*/ 491 h 662"/>
                  <a:gd name="T60" fmla="*/ 309 w 380"/>
                  <a:gd name="T61" fmla="*/ 497 h 662"/>
                  <a:gd name="T62" fmla="*/ 309 w 380"/>
                  <a:gd name="T63" fmla="*/ 530 h 662"/>
                  <a:gd name="T64" fmla="*/ 276 w 380"/>
                  <a:gd name="T65" fmla="*/ 558 h 662"/>
                  <a:gd name="T66" fmla="*/ 254 w 380"/>
                  <a:gd name="T67" fmla="*/ 585 h 662"/>
                  <a:gd name="T68" fmla="*/ 254 w 380"/>
                  <a:gd name="T69" fmla="*/ 602 h 662"/>
                  <a:gd name="T70" fmla="*/ 248 w 380"/>
                  <a:gd name="T71" fmla="*/ 613 h 662"/>
                  <a:gd name="T72" fmla="*/ 226 w 380"/>
                  <a:gd name="T73" fmla="*/ 613 h 662"/>
                  <a:gd name="T74" fmla="*/ 215 w 380"/>
                  <a:gd name="T75" fmla="*/ 602 h 662"/>
                  <a:gd name="T76" fmla="*/ 198 w 380"/>
                  <a:gd name="T77" fmla="*/ 613 h 662"/>
                  <a:gd name="T78" fmla="*/ 176 w 380"/>
                  <a:gd name="T79" fmla="*/ 624 h 662"/>
                  <a:gd name="T80" fmla="*/ 176 w 380"/>
                  <a:gd name="T81" fmla="*/ 646 h 662"/>
                  <a:gd name="T82" fmla="*/ 171 w 380"/>
                  <a:gd name="T83" fmla="*/ 646 h 662"/>
                  <a:gd name="T84" fmla="*/ 165 w 380"/>
                  <a:gd name="T85" fmla="*/ 640 h 662"/>
                  <a:gd name="T86" fmla="*/ 149 w 380"/>
                  <a:gd name="T87" fmla="*/ 629 h 662"/>
                  <a:gd name="T88" fmla="*/ 127 w 380"/>
                  <a:gd name="T89" fmla="*/ 640 h 662"/>
                  <a:gd name="T90" fmla="*/ 116 w 380"/>
                  <a:gd name="T91" fmla="*/ 662 h 662"/>
                  <a:gd name="T92" fmla="*/ 105 w 380"/>
                  <a:gd name="T93" fmla="*/ 657 h 662"/>
                  <a:gd name="T94" fmla="*/ 94 w 380"/>
                  <a:gd name="T95" fmla="*/ 640 h 662"/>
                  <a:gd name="T96" fmla="*/ 61 w 380"/>
                  <a:gd name="T97" fmla="*/ 646 h 662"/>
                  <a:gd name="T98" fmla="*/ 17 w 380"/>
                  <a:gd name="T99" fmla="*/ 651 h 662"/>
                  <a:gd name="T100" fmla="*/ 0 w 380"/>
                  <a:gd name="T101" fmla="*/ 662 h 6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80" h="662">
                    <a:moveTo>
                      <a:pt x="0" y="662"/>
                    </a:moveTo>
                    <a:lnTo>
                      <a:pt x="0" y="646"/>
                    </a:lnTo>
                    <a:lnTo>
                      <a:pt x="0" y="613"/>
                    </a:lnTo>
                    <a:lnTo>
                      <a:pt x="17" y="591"/>
                    </a:lnTo>
                    <a:lnTo>
                      <a:pt x="33" y="563"/>
                    </a:lnTo>
                    <a:lnTo>
                      <a:pt x="50" y="530"/>
                    </a:lnTo>
                    <a:lnTo>
                      <a:pt x="44" y="486"/>
                    </a:lnTo>
                    <a:lnTo>
                      <a:pt x="33" y="469"/>
                    </a:lnTo>
                    <a:lnTo>
                      <a:pt x="33" y="442"/>
                    </a:lnTo>
                    <a:lnTo>
                      <a:pt x="39" y="403"/>
                    </a:lnTo>
                    <a:lnTo>
                      <a:pt x="33" y="353"/>
                    </a:lnTo>
                    <a:lnTo>
                      <a:pt x="22" y="232"/>
                    </a:lnTo>
                    <a:lnTo>
                      <a:pt x="17" y="122"/>
                    </a:lnTo>
                    <a:lnTo>
                      <a:pt x="5" y="33"/>
                    </a:lnTo>
                    <a:lnTo>
                      <a:pt x="28" y="39"/>
                    </a:lnTo>
                    <a:lnTo>
                      <a:pt x="39" y="50"/>
                    </a:lnTo>
                    <a:lnTo>
                      <a:pt x="50" y="44"/>
                    </a:lnTo>
                    <a:lnTo>
                      <a:pt x="66" y="33"/>
                    </a:lnTo>
                    <a:lnTo>
                      <a:pt x="83" y="22"/>
                    </a:lnTo>
                    <a:lnTo>
                      <a:pt x="121" y="17"/>
                    </a:lnTo>
                    <a:lnTo>
                      <a:pt x="287" y="0"/>
                    </a:lnTo>
                    <a:lnTo>
                      <a:pt x="325" y="0"/>
                    </a:lnTo>
                    <a:lnTo>
                      <a:pt x="336" y="116"/>
                    </a:lnTo>
                    <a:lnTo>
                      <a:pt x="369" y="387"/>
                    </a:lnTo>
                    <a:lnTo>
                      <a:pt x="369" y="431"/>
                    </a:lnTo>
                    <a:lnTo>
                      <a:pt x="369" y="447"/>
                    </a:lnTo>
                    <a:lnTo>
                      <a:pt x="380" y="458"/>
                    </a:lnTo>
                    <a:lnTo>
                      <a:pt x="380" y="469"/>
                    </a:lnTo>
                    <a:lnTo>
                      <a:pt x="358" y="480"/>
                    </a:lnTo>
                    <a:lnTo>
                      <a:pt x="336" y="491"/>
                    </a:lnTo>
                    <a:lnTo>
                      <a:pt x="309" y="497"/>
                    </a:lnTo>
                    <a:lnTo>
                      <a:pt x="309" y="530"/>
                    </a:lnTo>
                    <a:lnTo>
                      <a:pt x="276" y="558"/>
                    </a:lnTo>
                    <a:lnTo>
                      <a:pt x="254" y="585"/>
                    </a:lnTo>
                    <a:lnTo>
                      <a:pt x="254" y="602"/>
                    </a:lnTo>
                    <a:lnTo>
                      <a:pt x="248" y="613"/>
                    </a:lnTo>
                    <a:lnTo>
                      <a:pt x="226" y="613"/>
                    </a:lnTo>
                    <a:lnTo>
                      <a:pt x="215" y="602"/>
                    </a:lnTo>
                    <a:lnTo>
                      <a:pt x="198" y="613"/>
                    </a:lnTo>
                    <a:lnTo>
                      <a:pt x="176" y="624"/>
                    </a:lnTo>
                    <a:lnTo>
                      <a:pt x="176" y="646"/>
                    </a:lnTo>
                    <a:lnTo>
                      <a:pt x="171" y="646"/>
                    </a:lnTo>
                    <a:lnTo>
                      <a:pt x="165" y="640"/>
                    </a:lnTo>
                    <a:lnTo>
                      <a:pt x="149" y="629"/>
                    </a:lnTo>
                    <a:lnTo>
                      <a:pt x="127" y="640"/>
                    </a:lnTo>
                    <a:lnTo>
                      <a:pt x="116" y="662"/>
                    </a:lnTo>
                    <a:lnTo>
                      <a:pt x="105" y="657"/>
                    </a:lnTo>
                    <a:lnTo>
                      <a:pt x="94" y="640"/>
                    </a:lnTo>
                    <a:lnTo>
                      <a:pt x="61" y="646"/>
                    </a:lnTo>
                    <a:lnTo>
                      <a:pt x="17" y="651"/>
                    </a:lnTo>
                    <a:lnTo>
                      <a:pt x="0" y="662"/>
                    </a:lnTo>
                    <a:close/>
                  </a:path>
                </a:pathLst>
              </a:custGeom>
              <a:solidFill>
                <a:srgbClr val="104C10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74" name="Freeform 50">
                <a:extLst/>
              </p:cNvPr>
              <p:cNvSpPr>
                <a:spLocks/>
              </p:cNvSpPr>
              <p:nvPr/>
            </p:nvSpPr>
            <p:spPr bwMode="auto">
              <a:xfrm>
                <a:off x="6985000" y="2251075"/>
                <a:ext cx="804863" cy="1444625"/>
              </a:xfrm>
              <a:custGeom>
                <a:avLst/>
                <a:gdLst>
                  <a:gd name="T0" fmla="*/ 457 w 507"/>
                  <a:gd name="T1" fmla="*/ 734 h 910"/>
                  <a:gd name="T2" fmla="*/ 474 w 507"/>
                  <a:gd name="T3" fmla="*/ 673 h 910"/>
                  <a:gd name="T4" fmla="*/ 507 w 507"/>
                  <a:gd name="T5" fmla="*/ 618 h 910"/>
                  <a:gd name="T6" fmla="*/ 491 w 507"/>
                  <a:gd name="T7" fmla="*/ 552 h 910"/>
                  <a:gd name="T8" fmla="*/ 496 w 507"/>
                  <a:gd name="T9" fmla="*/ 491 h 910"/>
                  <a:gd name="T10" fmla="*/ 480 w 507"/>
                  <a:gd name="T11" fmla="*/ 320 h 910"/>
                  <a:gd name="T12" fmla="*/ 463 w 507"/>
                  <a:gd name="T13" fmla="*/ 121 h 910"/>
                  <a:gd name="T14" fmla="*/ 457 w 507"/>
                  <a:gd name="T15" fmla="*/ 99 h 910"/>
                  <a:gd name="T16" fmla="*/ 435 w 507"/>
                  <a:gd name="T17" fmla="*/ 55 h 910"/>
                  <a:gd name="T18" fmla="*/ 424 w 507"/>
                  <a:gd name="T19" fmla="*/ 0 h 910"/>
                  <a:gd name="T20" fmla="*/ 149 w 507"/>
                  <a:gd name="T21" fmla="*/ 22 h 910"/>
                  <a:gd name="T22" fmla="*/ 88 w 507"/>
                  <a:gd name="T23" fmla="*/ 33 h 910"/>
                  <a:gd name="T24" fmla="*/ 110 w 507"/>
                  <a:gd name="T25" fmla="*/ 50 h 910"/>
                  <a:gd name="T26" fmla="*/ 143 w 507"/>
                  <a:gd name="T27" fmla="*/ 88 h 910"/>
                  <a:gd name="T28" fmla="*/ 143 w 507"/>
                  <a:gd name="T29" fmla="*/ 127 h 910"/>
                  <a:gd name="T30" fmla="*/ 127 w 507"/>
                  <a:gd name="T31" fmla="*/ 177 h 910"/>
                  <a:gd name="T32" fmla="*/ 93 w 507"/>
                  <a:gd name="T33" fmla="*/ 193 h 910"/>
                  <a:gd name="T34" fmla="*/ 49 w 507"/>
                  <a:gd name="T35" fmla="*/ 215 h 910"/>
                  <a:gd name="T36" fmla="*/ 49 w 507"/>
                  <a:gd name="T37" fmla="*/ 243 h 910"/>
                  <a:gd name="T38" fmla="*/ 60 w 507"/>
                  <a:gd name="T39" fmla="*/ 281 h 910"/>
                  <a:gd name="T40" fmla="*/ 44 w 507"/>
                  <a:gd name="T41" fmla="*/ 309 h 910"/>
                  <a:gd name="T42" fmla="*/ 33 w 507"/>
                  <a:gd name="T43" fmla="*/ 331 h 910"/>
                  <a:gd name="T44" fmla="*/ 16 w 507"/>
                  <a:gd name="T45" fmla="*/ 348 h 910"/>
                  <a:gd name="T46" fmla="*/ 5 w 507"/>
                  <a:gd name="T47" fmla="*/ 375 h 910"/>
                  <a:gd name="T48" fmla="*/ 0 w 507"/>
                  <a:gd name="T49" fmla="*/ 419 h 910"/>
                  <a:gd name="T50" fmla="*/ 71 w 507"/>
                  <a:gd name="T51" fmla="*/ 530 h 910"/>
                  <a:gd name="T52" fmla="*/ 110 w 507"/>
                  <a:gd name="T53" fmla="*/ 590 h 910"/>
                  <a:gd name="T54" fmla="*/ 165 w 507"/>
                  <a:gd name="T55" fmla="*/ 601 h 910"/>
                  <a:gd name="T56" fmla="*/ 182 w 507"/>
                  <a:gd name="T57" fmla="*/ 640 h 910"/>
                  <a:gd name="T58" fmla="*/ 160 w 507"/>
                  <a:gd name="T59" fmla="*/ 706 h 910"/>
                  <a:gd name="T60" fmla="*/ 220 w 507"/>
                  <a:gd name="T61" fmla="*/ 772 h 910"/>
                  <a:gd name="T62" fmla="*/ 270 w 507"/>
                  <a:gd name="T63" fmla="*/ 817 h 910"/>
                  <a:gd name="T64" fmla="*/ 281 w 507"/>
                  <a:gd name="T65" fmla="*/ 861 h 910"/>
                  <a:gd name="T66" fmla="*/ 303 w 507"/>
                  <a:gd name="T67" fmla="*/ 910 h 910"/>
                  <a:gd name="T68" fmla="*/ 325 w 507"/>
                  <a:gd name="T69" fmla="*/ 888 h 910"/>
                  <a:gd name="T70" fmla="*/ 364 w 507"/>
                  <a:gd name="T71" fmla="*/ 866 h 910"/>
                  <a:gd name="T72" fmla="*/ 408 w 507"/>
                  <a:gd name="T73" fmla="*/ 883 h 910"/>
                  <a:gd name="T74" fmla="*/ 413 w 507"/>
                  <a:gd name="T75" fmla="*/ 872 h 910"/>
                  <a:gd name="T76" fmla="*/ 408 w 507"/>
                  <a:gd name="T77" fmla="*/ 833 h 910"/>
                  <a:gd name="T78" fmla="*/ 441 w 507"/>
                  <a:gd name="T79" fmla="*/ 817 h 910"/>
                  <a:gd name="T80" fmla="*/ 446 w 507"/>
                  <a:gd name="T81" fmla="*/ 806 h 910"/>
                  <a:gd name="T82" fmla="*/ 446 w 507"/>
                  <a:gd name="T83" fmla="*/ 778 h 9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507" h="910">
                    <a:moveTo>
                      <a:pt x="457" y="756"/>
                    </a:moveTo>
                    <a:lnTo>
                      <a:pt x="457" y="734"/>
                    </a:lnTo>
                    <a:lnTo>
                      <a:pt x="457" y="695"/>
                    </a:lnTo>
                    <a:lnTo>
                      <a:pt x="474" y="673"/>
                    </a:lnTo>
                    <a:lnTo>
                      <a:pt x="491" y="646"/>
                    </a:lnTo>
                    <a:lnTo>
                      <a:pt x="507" y="618"/>
                    </a:lnTo>
                    <a:lnTo>
                      <a:pt x="507" y="579"/>
                    </a:lnTo>
                    <a:lnTo>
                      <a:pt x="491" y="552"/>
                    </a:lnTo>
                    <a:lnTo>
                      <a:pt x="491" y="530"/>
                    </a:lnTo>
                    <a:lnTo>
                      <a:pt x="496" y="491"/>
                    </a:lnTo>
                    <a:lnTo>
                      <a:pt x="491" y="436"/>
                    </a:lnTo>
                    <a:lnTo>
                      <a:pt x="480" y="320"/>
                    </a:lnTo>
                    <a:lnTo>
                      <a:pt x="468" y="210"/>
                    </a:lnTo>
                    <a:lnTo>
                      <a:pt x="463" y="121"/>
                    </a:lnTo>
                    <a:lnTo>
                      <a:pt x="463" y="116"/>
                    </a:lnTo>
                    <a:lnTo>
                      <a:pt x="457" y="99"/>
                    </a:lnTo>
                    <a:lnTo>
                      <a:pt x="446" y="72"/>
                    </a:lnTo>
                    <a:lnTo>
                      <a:pt x="435" y="55"/>
                    </a:lnTo>
                    <a:lnTo>
                      <a:pt x="424" y="39"/>
                    </a:lnTo>
                    <a:lnTo>
                      <a:pt x="424" y="0"/>
                    </a:lnTo>
                    <a:lnTo>
                      <a:pt x="347" y="6"/>
                    </a:lnTo>
                    <a:lnTo>
                      <a:pt x="149" y="22"/>
                    </a:lnTo>
                    <a:lnTo>
                      <a:pt x="88" y="17"/>
                    </a:lnTo>
                    <a:lnTo>
                      <a:pt x="88" y="33"/>
                    </a:lnTo>
                    <a:lnTo>
                      <a:pt x="105" y="39"/>
                    </a:lnTo>
                    <a:lnTo>
                      <a:pt x="110" y="50"/>
                    </a:lnTo>
                    <a:lnTo>
                      <a:pt x="116" y="61"/>
                    </a:lnTo>
                    <a:lnTo>
                      <a:pt x="143" y="88"/>
                    </a:lnTo>
                    <a:lnTo>
                      <a:pt x="149" y="105"/>
                    </a:lnTo>
                    <a:lnTo>
                      <a:pt x="143" y="127"/>
                    </a:lnTo>
                    <a:lnTo>
                      <a:pt x="132" y="155"/>
                    </a:lnTo>
                    <a:lnTo>
                      <a:pt x="127" y="177"/>
                    </a:lnTo>
                    <a:lnTo>
                      <a:pt x="110" y="188"/>
                    </a:lnTo>
                    <a:lnTo>
                      <a:pt x="93" y="193"/>
                    </a:lnTo>
                    <a:lnTo>
                      <a:pt x="55" y="204"/>
                    </a:lnTo>
                    <a:lnTo>
                      <a:pt x="49" y="215"/>
                    </a:lnTo>
                    <a:lnTo>
                      <a:pt x="44" y="232"/>
                    </a:lnTo>
                    <a:lnTo>
                      <a:pt x="49" y="243"/>
                    </a:lnTo>
                    <a:lnTo>
                      <a:pt x="66" y="254"/>
                    </a:lnTo>
                    <a:lnTo>
                      <a:pt x="60" y="281"/>
                    </a:lnTo>
                    <a:lnTo>
                      <a:pt x="49" y="298"/>
                    </a:lnTo>
                    <a:lnTo>
                      <a:pt x="44" y="309"/>
                    </a:lnTo>
                    <a:lnTo>
                      <a:pt x="44" y="326"/>
                    </a:lnTo>
                    <a:lnTo>
                      <a:pt x="33" y="331"/>
                    </a:lnTo>
                    <a:lnTo>
                      <a:pt x="16" y="337"/>
                    </a:lnTo>
                    <a:lnTo>
                      <a:pt x="16" y="348"/>
                    </a:lnTo>
                    <a:lnTo>
                      <a:pt x="16" y="364"/>
                    </a:lnTo>
                    <a:lnTo>
                      <a:pt x="5" y="375"/>
                    </a:lnTo>
                    <a:lnTo>
                      <a:pt x="0" y="397"/>
                    </a:lnTo>
                    <a:lnTo>
                      <a:pt x="0" y="419"/>
                    </a:lnTo>
                    <a:lnTo>
                      <a:pt x="16" y="475"/>
                    </a:lnTo>
                    <a:lnTo>
                      <a:pt x="71" y="530"/>
                    </a:lnTo>
                    <a:lnTo>
                      <a:pt x="110" y="557"/>
                    </a:lnTo>
                    <a:lnTo>
                      <a:pt x="110" y="590"/>
                    </a:lnTo>
                    <a:lnTo>
                      <a:pt x="116" y="601"/>
                    </a:lnTo>
                    <a:lnTo>
                      <a:pt x="165" y="601"/>
                    </a:lnTo>
                    <a:lnTo>
                      <a:pt x="187" y="612"/>
                    </a:lnTo>
                    <a:lnTo>
                      <a:pt x="182" y="640"/>
                    </a:lnTo>
                    <a:lnTo>
                      <a:pt x="165" y="684"/>
                    </a:lnTo>
                    <a:lnTo>
                      <a:pt x="160" y="706"/>
                    </a:lnTo>
                    <a:lnTo>
                      <a:pt x="176" y="734"/>
                    </a:lnTo>
                    <a:lnTo>
                      <a:pt x="220" y="772"/>
                    </a:lnTo>
                    <a:lnTo>
                      <a:pt x="253" y="778"/>
                    </a:lnTo>
                    <a:lnTo>
                      <a:pt x="270" y="817"/>
                    </a:lnTo>
                    <a:lnTo>
                      <a:pt x="287" y="839"/>
                    </a:lnTo>
                    <a:lnTo>
                      <a:pt x="281" y="861"/>
                    </a:lnTo>
                    <a:lnTo>
                      <a:pt x="292" y="894"/>
                    </a:lnTo>
                    <a:lnTo>
                      <a:pt x="303" y="910"/>
                    </a:lnTo>
                    <a:lnTo>
                      <a:pt x="320" y="899"/>
                    </a:lnTo>
                    <a:lnTo>
                      <a:pt x="325" y="888"/>
                    </a:lnTo>
                    <a:lnTo>
                      <a:pt x="336" y="877"/>
                    </a:lnTo>
                    <a:lnTo>
                      <a:pt x="364" y="866"/>
                    </a:lnTo>
                    <a:lnTo>
                      <a:pt x="386" y="877"/>
                    </a:lnTo>
                    <a:lnTo>
                      <a:pt x="408" y="883"/>
                    </a:lnTo>
                    <a:lnTo>
                      <a:pt x="413" y="883"/>
                    </a:lnTo>
                    <a:lnTo>
                      <a:pt x="413" y="872"/>
                    </a:lnTo>
                    <a:lnTo>
                      <a:pt x="402" y="855"/>
                    </a:lnTo>
                    <a:lnTo>
                      <a:pt x="408" y="833"/>
                    </a:lnTo>
                    <a:lnTo>
                      <a:pt x="424" y="822"/>
                    </a:lnTo>
                    <a:lnTo>
                      <a:pt x="441" y="817"/>
                    </a:lnTo>
                    <a:lnTo>
                      <a:pt x="452" y="811"/>
                    </a:lnTo>
                    <a:lnTo>
                      <a:pt x="446" y="806"/>
                    </a:lnTo>
                    <a:lnTo>
                      <a:pt x="441" y="789"/>
                    </a:lnTo>
                    <a:lnTo>
                      <a:pt x="446" y="778"/>
                    </a:lnTo>
                    <a:lnTo>
                      <a:pt x="457" y="756"/>
                    </a:lnTo>
                    <a:close/>
                  </a:path>
                </a:pathLst>
              </a:custGeom>
              <a:solidFill>
                <a:srgbClr val="104C10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75" name="Freeform 51">
                <a:extLst/>
              </p:cNvPr>
              <p:cNvSpPr>
                <a:spLocks/>
              </p:cNvSpPr>
              <p:nvPr/>
            </p:nvSpPr>
            <p:spPr bwMode="auto">
              <a:xfrm>
                <a:off x="5899150" y="552450"/>
                <a:ext cx="1339850" cy="1489075"/>
              </a:xfrm>
              <a:custGeom>
                <a:avLst/>
                <a:gdLst>
                  <a:gd name="T0" fmla="*/ 66 w 844"/>
                  <a:gd name="T1" fmla="*/ 491 h 938"/>
                  <a:gd name="T2" fmla="*/ 39 w 844"/>
                  <a:gd name="T3" fmla="*/ 342 h 938"/>
                  <a:gd name="T4" fmla="*/ 22 w 844"/>
                  <a:gd name="T5" fmla="*/ 242 h 938"/>
                  <a:gd name="T6" fmla="*/ 11 w 844"/>
                  <a:gd name="T7" fmla="*/ 132 h 938"/>
                  <a:gd name="T8" fmla="*/ 0 w 844"/>
                  <a:gd name="T9" fmla="*/ 60 h 938"/>
                  <a:gd name="T10" fmla="*/ 226 w 844"/>
                  <a:gd name="T11" fmla="*/ 0 h 938"/>
                  <a:gd name="T12" fmla="*/ 243 w 844"/>
                  <a:gd name="T13" fmla="*/ 5 h 938"/>
                  <a:gd name="T14" fmla="*/ 265 w 844"/>
                  <a:gd name="T15" fmla="*/ 49 h 938"/>
                  <a:gd name="T16" fmla="*/ 287 w 844"/>
                  <a:gd name="T17" fmla="*/ 105 h 938"/>
                  <a:gd name="T18" fmla="*/ 325 w 844"/>
                  <a:gd name="T19" fmla="*/ 116 h 938"/>
                  <a:gd name="T20" fmla="*/ 375 w 844"/>
                  <a:gd name="T21" fmla="*/ 132 h 938"/>
                  <a:gd name="T22" fmla="*/ 408 w 844"/>
                  <a:gd name="T23" fmla="*/ 127 h 938"/>
                  <a:gd name="T24" fmla="*/ 436 w 844"/>
                  <a:gd name="T25" fmla="*/ 110 h 938"/>
                  <a:gd name="T26" fmla="*/ 469 w 844"/>
                  <a:gd name="T27" fmla="*/ 121 h 938"/>
                  <a:gd name="T28" fmla="*/ 535 w 844"/>
                  <a:gd name="T29" fmla="*/ 154 h 938"/>
                  <a:gd name="T30" fmla="*/ 557 w 844"/>
                  <a:gd name="T31" fmla="*/ 154 h 938"/>
                  <a:gd name="T32" fmla="*/ 568 w 844"/>
                  <a:gd name="T33" fmla="*/ 171 h 938"/>
                  <a:gd name="T34" fmla="*/ 590 w 844"/>
                  <a:gd name="T35" fmla="*/ 176 h 938"/>
                  <a:gd name="T36" fmla="*/ 601 w 844"/>
                  <a:gd name="T37" fmla="*/ 193 h 938"/>
                  <a:gd name="T38" fmla="*/ 645 w 844"/>
                  <a:gd name="T39" fmla="*/ 198 h 938"/>
                  <a:gd name="T40" fmla="*/ 678 w 844"/>
                  <a:gd name="T41" fmla="*/ 171 h 938"/>
                  <a:gd name="T42" fmla="*/ 706 w 844"/>
                  <a:gd name="T43" fmla="*/ 182 h 938"/>
                  <a:gd name="T44" fmla="*/ 717 w 844"/>
                  <a:gd name="T45" fmla="*/ 187 h 938"/>
                  <a:gd name="T46" fmla="*/ 789 w 844"/>
                  <a:gd name="T47" fmla="*/ 182 h 938"/>
                  <a:gd name="T48" fmla="*/ 805 w 844"/>
                  <a:gd name="T49" fmla="*/ 204 h 938"/>
                  <a:gd name="T50" fmla="*/ 844 w 844"/>
                  <a:gd name="T51" fmla="*/ 193 h 938"/>
                  <a:gd name="T52" fmla="*/ 811 w 844"/>
                  <a:gd name="T53" fmla="*/ 226 h 938"/>
                  <a:gd name="T54" fmla="*/ 706 w 844"/>
                  <a:gd name="T55" fmla="*/ 270 h 938"/>
                  <a:gd name="T56" fmla="*/ 667 w 844"/>
                  <a:gd name="T57" fmla="*/ 314 h 938"/>
                  <a:gd name="T58" fmla="*/ 634 w 844"/>
                  <a:gd name="T59" fmla="*/ 347 h 938"/>
                  <a:gd name="T60" fmla="*/ 596 w 844"/>
                  <a:gd name="T61" fmla="*/ 386 h 938"/>
                  <a:gd name="T62" fmla="*/ 546 w 844"/>
                  <a:gd name="T63" fmla="*/ 430 h 938"/>
                  <a:gd name="T64" fmla="*/ 546 w 844"/>
                  <a:gd name="T65" fmla="*/ 507 h 938"/>
                  <a:gd name="T66" fmla="*/ 496 w 844"/>
                  <a:gd name="T67" fmla="*/ 551 h 938"/>
                  <a:gd name="T68" fmla="*/ 502 w 844"/>
                  <a:gd name="T69" fmla="*/ 623 h 938"/>
                  <a:gd name="T70" fmla="*/ 496 w 844"/>
                  <a:gd name="T71" fmla="*/ 662 h 938"/>
                  <a:gd name="T72" fmla="*/ 496 w 844"/>
                  <a:gd name="T73" fmla="*/ 739 h 938"/>
                  <a:gd name="T74" fmla="*/ 540 w 844"/>
                  <a:gd name="T75" fmla="*/ 772 h 938"/>
                  <a:gd name="T76" fmla="*/ 584 w 844"/>
                  <a:gd name="T77" fmla="*/ 800 h 938"/>
                  <a:gd name="T78" fmla="*/ 662 w 844"/>
                  <a:gd name="T79" fmla="*/ 871 h 938"/>
                  <a:gd name="T80" fmla="*/ 678 w 844"/>
                  <a:gd name="T81" fmla="*/ 927 h 938"/>
                  <a:gd name="T82" fmla="*/ 83 w 844"/>
                  <a:gd name="T83" fmla="*/ 938 h 938"/>
                  <a:gd name="T84" fmla="*/ 77 w 844"/>
                  <a:gd name="T85" fmla="*/ 651 h 938"/>
                  <a:gd name="T86" fmla="*/ 39 w 844"/>
                  <a:gd name="T87" fmla="*/ 612 h 938"/>
                  <a:gd name="T88" fmla="*/ 55 w 844"/>
                  <a:gd name="T89" fmla="*/ 590 h 938"/>
                  <a:gd name="T90" fmla="*/ 66 w 844"/>
                  <a:gd name="T91" fmla="*/ 557 h 9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844" h="938">
                    <a:moveTo>
                      <a:pt x="66" y="557"/>
                    </a:moveTo>
                    <a:lnTo>
                      <a:pt x="66" y="491"/>
                    </a:lnTo>
                    <a:lnTo>
                      <a:pt x="50" y="441"/>
                    </a:lnTo>
                    <a:lnTo>
                      <a:pt x="39" y="342"/>
                    </a:lnTo>
                    <a:lnTo>
                      <a:pt x="33" y="270"/>
                    </a:lnTo>
                    <a:lnTo>
                      <a:pt x="22" y="242"/>
                    </a:lnTo>
                    <a:lnTo>
                      <a:pt x="11" y="204"/>
                    </a:lnTo>
                    <a:lnTo>
                      <a:pt x="11" y="132"/>
                    </a:lnTo>
                    <a:lnTo>
                      <a:pt x="11" y="99"/>
                    </a:lnTo>
                    <a:lnTo>
                      <a:pt x="0" y="60"/>
                    </a:lnTo>
                    <a:lnTo>
                      <a:pt x="221" y="60"/>
                    </a:lnTo>
                    <a:lnTo>
                      <a:pt x="226" y="0"/>
                    </a:lnTo>
                    <a:lnTo>
                      <a:pt x="226" y="0"/>
                    </a:lnTo>
                    <a:lnTo>
                      <a:pt x="243" y="5"/>
                    </a:lnTo>
                    <a:lnTo>
                      <a:pt x="259" y="11"/>
                    </a:lnTo>
                    <a:lnTo>
                      <a:pt x="265" y="49"/>
                    </a:lnTo>
                    <a:lnTo>
                      <a:pt x="276" y="93"/>
                    </a:lnTo>
                    <a:lnTo>
                      <a:pt x="287" y="105"/>
                    </a:lnTo>
                    <a:lnTo>
                      <a:pt x="325" y="105"/>
                    </a:lnTo>
                    <a:lnTo>
                      <a:pt x="325" y="116"/>
                    </a:lnTo>
                    <a:lnTo>
                      <a:pt x="375" y="121"/>
                    </a:lnTo>
                    <a:lnTo>
                      <a:pt x="375" y="132"/>
                    </a:lnTo>
                    <a:lnTo>
                      <a:pt x="408" y="132"/>
                    </a:lnTo>
                    <a:lnTo>
                      <a:pt x="408" y="127"/>
                    </a:lnTo>
                    <a:lnTo>
                      <a:pt x="419" y="116"/>
                    </a:lnTo>
                    <a:lnTo>
                      <a:pt x="436" y="110"/>
                    </a:lnTo>
                    <a:lnTo>
                      <a:pt x="447" y="121"/>
                    </a:lnTo>
                    <a:lnTo>
                      <a:pt x="469" y="121"/>
                    </a:lnTo>
                    <a:lnTo>
                      <a:pt x="496" y="138"/>
                    </a:lnTo>
                    <a:lnTo>
                      <a:pt x="535" y="154"/>
                    </a:lnTo>
                    <a:lnTo>
                      <a:pt x="551" y="160"/>
                    </a:lnTo>
                    <a:lnTo>
                      <a:pt x="557" y="154"/>
                    </a:lnTo>
                    <a:lnTo>
                      <a:pt x="568" y="149"/>
                    </a:lnTo>
                    <a:lnTo>
                      <a:pt x="568" y="171"/>
                    </a:lnTo>
                    <a:lnTo>
                      <a:pt x="590" y="182"/>
                    </a:lnTo>
                    <a:lnTo>
                      <a:pt x="590" y="176"/>
                    </a:lnTo>
                    <a:lnTo>
                      <a:pt x="601" y="176"/>
                    </a:lnTo>
                    <a:lnTo>
                      <a:pt x="601" y="193"/>
                    </a:lnTo>
                    <a:lnTo>
                      <a:pt x="623" y="198"/>
                    </a:lnTo>
                    <a:lnTo>
                      <a:pt x="645" y="198"/>
                    </a:lnTo>
                    <a:lnTo>
                      <a:pt x="656" y="193"/>
                    </a:lnTo>
                    <a:lnTo>
                      <a:pt x="678" y="171"/>
                    </a:lnTo>
                    <a:lnTo>
                      <a:pt x="700" y="165"/>
                    </a:lnTo>
                    <a:lnTo>
                      <a:pt x="706" y="182"/>
                    </a:lnTo>
                    <a:lnTo>
                      <a:pt x="706" y="187"/>
                    </a:lnTo>
                    <a:lnTo>
                      <a:pt x="717" y="187"/>
                    </a:lnTo>
                    <a:lnTo>
                      <a:pt x="722" y="182"/>
                    </a:lnTo>
                    <a:lnTo>
                      <a:pt x="789" y="182"/>
                    </a:lnTo>
                    <a:lnTo>
                      <a:pt x="800" y="204"/>
                    </a:lnTo>
                    <a:lnTo>
                      <a:pt x="805" y="204"/>
                    </a:lnTo>
                    <a:lnTo>
                      <a:pt x="811" y="198"/>
                    </a:lnTo>
                    <a:lnTo>
                      <a:pt x="844" y="193"/>
                    </a:lnTo>
                    <a:lnTo>
                      <a:pt x="838" y="209"/>
                    </a:lnTo>
                    <a:lnTo>
                      <a:pt x="811" y="226"/>
                    </a:lnTo>
                    <a:lnTo>
                      <a:pt x="739" y="253"/>
                    </a:lnTo>
                    <a:lnTo>
                      <a:pt x="706" y="270"/>
                    </a:lnTo>
                    <a:lnTo>
                      <a:pt x="684" y="287"/>
                    </a:lnTo>
                    <a:lnTo>
                      <a:pt x="667" y="314"/>
                    </a:lnTo>
                    <a:lnTo>
                      <a:pt x="651" y="342"/>
                    </a:lnTo>
                    <a:lnTo>
                      <a:pt x="634" y="347"/>
                    </a:lnTo>
                    <a:lnTo>
                      <a:pt x="601" y="386"/>
                    </a:lnTo>
                    <a:lnTo>
                      <a:pt x="596" y="386"/>
                    </a:lnTo>
                    <a:lnTo>
                      <a:pt x="568" y="408"/>
                    </a:lnTo>
                    <a:lnTo>
                      <a:pt x="546" y="430"/>
                    </a:lnTo>
                    <a:lnTo>
                      <a:pt x="540" y="452"/>
                    </a:lnTo>
                    <a:lnTo>
                      <a:pt x="546" y="507"/>
                    </a:lnTo>
                    <a:lnTo>
                      <a:pt x="535" y="524"/>
                    </a:lnTo>
                    <a:lnTo>
                      <a:pt x="496" y="551"/>
                    </a:lnTo>
                    <a:lnTo>
                      <a:pt x="480" y="596"/>
                    </a:lnTo>
                    <a:lnTo>
                      <a:pt x="502" y="623"/>
                    </a:lnTo>
                    <a:lnTo>
                      <a:pt x="502" y="640"/>
                    </a:lnTo>
                    <a:lnTo>
                      <a:pt x="496" y="662"/>
                    </a:lnTo>
                    <a:lnTo>
                      <a:pt x="491" y="689"/>
                    </a:lnTo>
                    <a:lnTo>
                      <a:pt x="496" y="739"/>
                    </a:lnTo>
                    <a:lnTo>
                      <a:pt x="518" y="772"/>
                    </a:lnTo>
                    <a:lnTo>
                      <a:pt x="540" y="772"/>
                    </a:lnTo>
                    <a:lnTo>
                      <a:pt x="562" y="789"/>
                    </a:lnTo>
                    <a:lnTo>
                      <a:pt x="584" y="800"/>
                    </a:lnTo>
                    <a:lnTo>
                      <a:pt x="612" y="833"/>
                    </a:lnTo>
                    <a:lnTo>
                      <a:pt x="662" y="871"/>
                    </a:lnTo>
                    <a:lnTo>
                      <a:pt x="678" y="888"/>
                    </a:lnTo>
                    <a:lnTo>
                      <a:pt x="678" y="927"/>
                    </a:lnTo>
                    <a:lnTo>
                      <a:pt x="529" y="932"/>
                    </a:lnTo>
                    <a:lnTo>
                      <a:pt x="83" y="938"/>
                    </a:lnTo>
                    <a:lnTo>
                      <a:pt x="83" y="673"/>
                    </a:lnTo>
                    <a:lnTo>
                      <a:pt x="77" y="651"/>
                    </a:lnTo>
                    <a:lnTo>
                      <a:pt x="50" y="623"/>
                    </a:lnTo>
                    <a:lnTo>
                      <a:pt x="39" y="612"/>
                    </a:lnTo>
                    <a:lnTo>
                      <a:pt x="39" y="601"/>
                    </a:lnTo>
                    <a:lnTo>
                      <a:pt x="55" y="590"/>
                    </a:lnTo>
                    <a:lnTo>
                      <a:pt x="66" y="579"/>
                    </a:lnTo>
                    <a:lnTo>
                      <a:pt x="66" y="557"/>
                    </a:lnTo>
                    <a:close/>
                  </a:path>
                </a:pathLst>
              </a:custGeom>
              <a:solidFill>
                <a:srgbClr val="104C10"/>
              </a:solidFill>
              <a:ln w="952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76" name="Freeform 52">
                <a:extLst/>
              </p:cNvPr>
              <p:cNvSpPr>
                <a:spLocks/>
              </p:cNvSpPr>
              <p:nvPr/>
            </p:nvSpPr>
            <p:spPr bwMode="auto">
              <a:xfrm>
                <a:off x="6669088" y="1147763"/>
                <a:ext cx="1068388" cy="1120775"/>
              </a:xfrm>
              <a:custGeom>
                <a:avLst/>
                <a:gdLst>
                  <a:gd name="T0" fmla="*/ 623 w 673"/>
                  <a:gd name="T1" fmla="*/ 662 h 706"/>
                  <a:gd name="T2" fmla="*/ 607 w 673"/>
                  <a:gd name="T3" fmla="*/ 585 h 706"/>
                  <a:gd name="T4" fmla="*/ 607 w 673"/>
                  <a:gd name="T5" fmla="*/ 546 h 706"/>
                  <a:gd name="T6" fmla="*/ 623 w 673"/>
                  <a:gd name="T7" fmla="*/ 502 h 706"/>
                  <a:gd name="T8" fmla="*/ 612 w 673"/>
                  <a:gd name="T9" fmla="*/ 452 h 706"/>
                  <a:gd name="T10" fmla="*/ 629 w 673"/>
                  <a:gd name="T11" fmla="*/ 425 h 706"/>
                  <a:gd name="T12" fmla="*/ 623 w 673"/>
                  <a:gd name="T13" fmla="*/ 392 h 706"/>
                  <a:gd name="T14" fmla="*/ 634 w 673"/>
                  <a:gd name="T15" fmla="*/ 347 h 706"/>
                  <a:gd name="T16" fmla="*/ 673 w 673"/>
                  <a:gd name="T17" fmla="*/ 259 h 706"/>
                  <a:gd name="T18" fmla="*/ 673 w 673"/>
                  <a:gd name="T19" fmla="*/ 232 h 706"/>
                  <a:gd name="T20" fmla="*/ 634 w 673"/>
                  <a:gd name="T21" fmla="*/ 287 h 706"/>
                  <a:gd name="T22" fmla="*/ 601 w 673"/>
                  <a:gd name="T23" fmla="*/ 325 h 706"/>
                  <a:gd name="T24" fmla="*/ 585 w 673"/>
                  <a:gd name="T25" fmla="*/ 347 h 706"/>
                  <a:gd name="T26" fmla="*/ 568 w 673"/>
                  <a:gd name="T27" fmla="*/ 364 h 706"/>
                  <a:gd name="T28" fmla="*/ 574 w 673"/>
                  <a:gd name="T29" fmla="*/ 331 h 706"/>
                  <a:gd name="T30" fmla="*/ 601 w 673"/>
                  <a:gd name="T31" fmla="*/ 287 h 706"/>
                  <a:gd name="T32" fmla="*/ 601 w 673"/>
                  <a:gd name="T33" fmla="*/ 259 h 706"/>
                  <a:gd name="T34" fmla="*/ 579 w 673"/>
                  <a:gd name="T35" fmla="*/ 176 h 706"/>
                  <a:gd name="T36" fmla="*/ 541 w 673"/>
                  <a:gd name="T37" fmla="*/ 149 h 706"/>
                  <a:gd name="T38" fmla="*/ 430 w 673"/>
                  <a:gd name="T39" fmla="*/ 121 h 706"/>
                  <a:gd name="T40" fmla="*/ 309 w 673"/>
                  <a:gd name="T41" fmla="*/ 94 h 706"/>
                  <a:gd name="T42" fmla="*/ 276 w 673"/>
                  <a:gd name="T43" fmla="*/ 66 h 706"/>
                  <a:gd name="T44" fmla="*/ 259 w 673"/>
                  <a:gd name="T45" fmla="*/ 55 h 706"/>
                  <a:gd name="T46" fmla="*/ 232 w 673"/>
                  <a:gd name="T47" fmla="*/ 50 h 706"/>
                  <a:gd name="T48" fmla="*/ 210 w 673"/>
                  <a:gd name="T49" fmla="*/ 55 h 706"/>
                  <a:gd name="T50" fmla="*/ 232 w 673"/>
                  <a:gd name="T51" fmla="*/ 16 h 706"/>
                  <a:gd name="T52" fmla="*/ 226 w 673"/>
                  <a:gd name="T53" fmla="*/ 0 h 706"/>
                  <a:gd name="T54" fmla="*/ 188 w 673"/>
                  <a:gd name="T55" fmla="*/ 16 h 706"/>
                  <a:gd name="T56" fmla="*/ 111 w 673"/>
                  <a:gd name="T57" fmla="*/ 44 h 706"/>
                  <a:gd name="T58" fmla="*/ 83 w 673"/>
                  <a:gd name="T59" fmla="*/ 38 h 706"/>
                  <a:gd name="T60" fmla="*/ 66 w 673"/>
                  <a:gd name="T61" fmla="*/ 77 h 706"/>
                  <a:gd name="T62" fmla="*/ 55 w 673"/>
                  <a:gd name="T63" fmla="*/ 149 h 706"/>
                  <a:gd name="T64" fmla="*/ 0 w 673"/>
                  <a:gd name="T65" fmla="*/ 226 h 706"/>
                  <a:gd name="T66" fmla="*/ 22 w 673"/>
                  <a:gd name="T67" fmla="*/ 243 h 706"/>
                  <a:gd name="T68" fmla="*/ 17 w 673"/>
                  <a:gd name="T69" fmla="*/ 287 h 706"/>
                  <a:gd name="T70" fmla="*/ 17 w 673"/>
                  <a:gd name="T71" fmla="*/ 364 h 706"/>
                  <a:gd name="T72" fmla="*/ 66 w 673"/>
                  <a:gd name="T73" fmla="*/ 386 h 706"/>
                  <a:gd name="T74" fmla="*/ 105 w 673"/>
                  <a:gd name="T75" fmla="*/ 414 h 706"/>
                  <a:gd name="T76" fmla="*/ 188 w 673"/>
                  <a:gd name="T77" fmla="*/ 485 h 706"/>
                  <a:gd name="T78" fmla="*/ 210 w 673"/>
                  <a:gd name="T79" fmla="*/ 563 h 706"/>
                  <a:gd name="T80" fmla="*/ 232 w 673"/>
                  <a:gd name="T81" fmla="*/ 596 h 706"/>
                  <a:gd name="T82" fmla="*/ 215 w 673"/>
                  <a:gd name="T83" fmla="*/ 634 h 706"/>
                  <a:gd name="T84" fmla="*/ 237 w 673"/>
                  <a:gd name="T85" fmla="*/ 684 h 706"/>
                  <a:gd name="T86" fmla="*/ 276 w 673"/>
                  <a:gd name="T87" fmla="*/ 695 h 706"/>
                  <a:gd name="T88" fmla="*/ 353 w 673"/>
                  <a:gd name="T89" fmla="*/ 706 h 706"/>
                  <a:gd name="T90" fmla="*/ 618 w 673"/>
                  <a:gd name="T91" fmla="*/ 684 h 7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673" h="706">
                    <a:moveTo>
                      <a:pt x="618" y="684"/>
                    </a:moveTo>
                    <a:lnTo>
                      <a:pt x="623" y="662"/>
                    </a:lnTo>
                    <a:lnTo>
                      <a:pt x="612" y="629"/>
                    </a:lnTo>
                    <a:lnTo>
                      <a:pt x="607" y="585"/>
                    </a:lnTo>
                    <a:lnTo>
                      <a:pt x="596" y="568"/>
                    </a:lnTo>
                    <a:lnTo>
                      <a:pt x="607" y="546"/>
                    </a:lnTo>
                    <a:lnTo>
                      <a:pt x="612" y="524"/>
                    </a:lnTo>
                    <a:lnTo>
                      <a:pt x="623" y="502"/>
                    </a:lnTo>
                    <a:lnTo>
                      <a:pt x="618" y="480"/>
                    </a:lnTo>
                    <a:lnTo>
                      <a:pt x="612" y="452"/>
                    </a:lnTo>
                    <a:lnTo>
                      <a:pt x="612" y="441"/>
                    </a:lnTo>
                    <a:lnTo>
                      <a:pt x="629" y="425"/>
                    </a:lnTo>
                    <a:lnTo>
                      <a:pt x="629" y="403"/>
                    </a:lnTo>
                    <a:lnTo>
                      <a:pt x="623" y="392"/>
                    </a:lnTo>
                    <a:lnTo>
                      <a:pt x="629" y="375"/>
                    </a:lnTo>
                    <a:lnTo>
                      <a:pt x="634" y="347"/>
                    </a:lnTo>
                    <a:lnTo>
                      <a:pt x="651" y="309"/>
                    </a:lnTo>
                    <a:lnTo>
                      <a:pt x="673" y="259"/>
                    </a:lnTo>
                    <a:lnTo>
                      <a:pt x="673" y="243"/>
                    </a:lnTo>
                    <a:lnTo>
                      <a:pt x="673" y="232"/>
                    </a:lnTo>
                    <a:lnTo>
                      <a:pt x="667" y="237"/>
                    </a:lnTo>
                    <a:lnTo>
                      <a:pt x="634" y="287"/>
                    </a:lnTo>
                    <a:lnTo>
                      <a:pt x="618" y="314"/>
                    </a:lnTo>
                    <a:lnTo>
                      <a:pt x="601" y="325"/>
                    </a:lnTo>
                    <a:lnTo>
                      <a:pt x="596" y="342"/>
                    </a:lnTo>
                    <a:lnTo>
                      <a:pt x="585" y="347"/>
                    </a:lnTo>
                    <a:lnTo>
                      <a:pt x="579" y="364"/>
                    </a:lnTo>
                    <a:lnTo>
                      <a:pt x="568" y="364"/>
                    </a:lnTo>
                    <a:lnTo>
                      <a:pt x="563" y="347"/>
                    </a:lnTo>
                    <a:lnTo>
                      <a:pt x="574" y="331"/>
                    </a:lnTo>
                    <a:lnTo>
                      <a:pt x="590" y="298"/>
                    </a:lnTo>
                    <a:lnTo>
                      <a:pt x="601" y="287"/>
                    </a:lnTo>
                    <a:lnTo>
                      <a:pt x="612" y="265"/>
                    </a:lnTo>
                    <a:lnTo>
                      <a:pt x="601" y="259"/>
                    </a:lnTo>
                    <a:lnTo>
                      <a:pt x="590" y="248"/>
                    </a:lnTo>
                    <a:lnTo>
                      <a:pt x="579" y="176"/>
                    </a:lnTo>
                    <a:lnTo>
                      <a:pt x="552" y="165"/>
                    </a:lnTo>
                    <a:lnTo>
                      <a:pt x="541" y="149"/>
                    </a:lnTo>
                    <a:lnTo>
                      <a:pt x="447" y="127"/>
                    </a:lnTo>
                    <a:lnTo>
                      <a:pt x="430" y="121"/>
                    </a:lnTo>
                    <a:lnTo>
                      <a:pt x="370" y="105"/>
                    </a:lnTo>
                    <a:lnTo>
                      <a:pt x="309" y="94"/>
                    </a:lnTo>
                    <a:lnTo>
                      <a:pt x="276" y="55"/>
                    </a:lnTo>
                    <a:lnTo>
                      <a:pt x="276" y="66"/>
                    </a:lnTo>
                    <a:lnTo>
                      <a:pt x="265" y="66"/>
                    </a:lnTo>
                    <a:lnTo>
                      <a:pt x="259" y="55"/>
                    </a:lnTo>
                    <a:lnTo>
                      <a:pt x="243" y="50"/>
                    </a:lnTo>
                    <a:lnTo>
                      <a:pt x="232" y="50"/>
                    </a:lnTo>
                    <a:lnTo>
                      <a:pt x="221" y="61"/>
                    </a:lnTo>
                    <a:lnTo>
                      <a:pt x="210" y="55"/>
                    </a:lnTo>
                    <a:lnTo>
                      <a:pt x="215" y="38"/>
                    </a:lnTo>
                    <a:lnTo>
                      <a:pt x="232" y="16"/>
                    </a:lnTo>
                    <a:lnTo>
                      <a:pt x="237" y="11"/>
                    </a:lnTo>
                    <a:lnTo>
                      <a:pt x="226" y="0"/>
                    </a:lnTo>
                    <a:lnTo>
                      <a:pt x="210" y="5"/>
                    </a:lnTo>
                    <a:lnTo>
                      <a:pt x="188" y="16"/>
                    </a:lnTo>
                    <a:lnTo>
                      <a:pt x="133" y="44"/>
                    </a:lnTo>
                    <a:lnTo>
                      <a:pt x="111" y="44"/>
                    </a:lnTo>
                    <a:lnTo>
                      <a:pt x="88" y="44"/>
                    </a:lnTo>
                    <a:lnTo>
                      <a:pt x="83" y="38"/>
                    </a:lnTo>
                    <a:lnTo>
                      <a:pt x="66" y="55"/>
                    </a:lnTo>
                    <a:lnTo>
                      <a:pt x="66" y="77"/>
                    </a:lnTo>
                    <a:lnTo>
                      <a:pt x="66" y="138"/>
                    </a:lnTo>
                    <a:lnTo>
                      <a:pt x="55" y="149"/>
                    </a:lnTo>
                    <a:lnTo>
                      <a:pt x="17" y="182"/>
                    </a:lnTo>
                    <a:lnTo>
                      <a:pt x="0" y="226"/>
                    </a:lnTo>
                    <a:lnTo>
                      <a:pt x="6" y="226"/>
                    </a:lnTo>
                    <a:lnTo>
                      <a:pt x="22" y="243"/>
                    </a:lnTo>
                    <a:lnTo>
                      <a:pt x="28" y="265"/>
                    </a:lnTo>
                    <a:lnTo>
                      <a:pt x="17" y="287"/>
                    </a:lnTo>
                    <a:lnTo>
                      <a:pt x="17" y="314"/>
                    </a:lnTo>
                    <a:lnTo>
                      <a:pt x="17" y="364"/>
                    </a:lnTo>
                    <a:lnTo>
                      <a:pt x="39" y="386"/>
                    </a:lnTo>
                    <a:lnTo>
                      <a:pt x="66" y="386"/>
                    </a:lnTo>
                    <a:lnTo>
                      <a:pt x="77" y="408"/>
                    </a:lnTo>
                    <a:lnTo>
                      <a:pt x="105" y="414"/>
                    </a:lnTo>
                    <a:lnTo>
                      <a:pt x="133" y="458"/>
                    </a:lnTo>
                    <a:lnTo>
                      <a:pt x="188" y="485"/>
                    </a:lnTo>
                    <a:lnTo>
                      <a:pt x="199" y="507"/>
                    </a:lnTo>
                    <a:lnTo>
                      <a:pt x="210" y="563"/>
                    </a:lnTo>
                    <a:lnTo>
                      <a:pt x="210" y="585"/>
                    </a:lnTo>
                    <a:lnTo>
                      <a:pt x="232" y="596"/>
                    </a:lnTo>
                    <a:lnTo>
                      <a:pt x="232" y="607"/>
                    </a:lnTo>
                    <a:lnTo>
                      <a:pt x="215" y="634"/>
                    </a:lnTo>
                    <a:lnTo>
                      <a:pt x="215" y="656"/>
                    </a:lnTo>
                    <a:lnTo>
                      <a:pt x="237" y="684"/>
                    </a:lnTo>
                    <a:lnTo>
                      <a:pt x="254" y="695"/>
                    </a:lnTo>
                    <a:lnTo>
                      <a:pt x="276" y="695"/>
                    </a:lnTo>
                    <a:lnTo>
                      <a:pt x="287" y="706"/>
                    </a:lnTo>
                    <a:lnTo>
                      <a:pt x="353" y="706"/>
                    </a:lnTo>
                    <a:lnTo>
                      <a:pt x="546" y="695"/>
                    </a:lnTo>
                    <a:lnTo>
                      <a:pt x="618" y="684"/>
                    </a:lnTo>
                    <a:close/>
                  </a:path>
                </a:pathLst>
              </a:custGeom>
              <a:solidFill>
                <a:srgbClr val="AAE022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77" name="Freeform 53">
                <a:extLst/>
              </p:cNvPr>
              <p:cNvSpPr>
                <a:spLocks/>
              </p:cNvSpPr>
              <p:nvPr/>
            </p:nvSpPr>
            <p:spPr bwMode="auto">
              <a:xfrm>
                <a:off x="6161088" y="2786063"/>
                <a:ext cx="1339850" cy="1173163"/>
              </a:xfrm>
              <a:custGeom>
                <a:avLst/>
                <a:gdLst>
                  <a:gd name="T0" fmla="*/ 502 w 844"/>
                  <a:gd name="T1" fmla="*/ 16 h 739"/>
                  <a:gd name="T2" fmla="*/ 436 w 844"/>
                  <a:gd name="T3" fmla="*/ 5 h 739"/>
                  <a:gd name="T4" fmla="*/ 177 w 844"/>
                  <a:gd name="T5" fmla="*/ 16 h 739"/>
                  <a:gd name="T6" fmla="*/ 17 w 844"/>
                  <a:gd name="T7" fmla="*/ 16 h 739"/>
                  <a:gd name="T8" fmla="*/ 11 w 844"/>
                  <a:gd name="T9" fmla="*/ 38 h 739"/>
                  <a:gd name="T10" fmla="*/ 28 w 844"/>
                  <a:gd name="T11" fmla="*/ 82 h 739"/>
                  <a:gd name="T12" fmla="*/ 72 w 844"/>
                  <a:gd name="T13" fmla="*/ 132 h 739"/>
                  <a:gd name="T14" fmla="*/ 100 w 844"/>
                  <a:gd name="T15" fmla="*/ 138 h 739"/>
                  <a:gd name="T16" fmla="*/ 89 w 844"/>
                  <a:gd name="T17" fmla="*/ 176 h 739"/>
                  <a:gd name="T18" fmla="*/ 100 w 844"/>
                  <a:gd name="T19" fmla="*/ 215 h 739"/>
                  <a:gd name="T20" fmla="*/ 138 w 844"/>
                  <a:gd name="T21" fmla="*/ 253 h 739"/>
                  <a:gd name="T22" fmla="*/ 138 w 844"/>
                  <a:gd name="T23" fmla="*/ 595 h 739"/>
                  <a:gd name="T24" fmla="*/ 144 w 844"/>
                  <a:gd name="T25" fmla="*/ 673 h 739"/>
                  <a:gd name="T26" fmla="*/ 491 w 844"/>
                  <a:gd name="T27" fmla="*/ 667 h 739"/>
                  <a:gd name="T28" fmla="*/ 728 w 844"/>
                  <a:gd name="T29" fmla="*/ 656 h 739"/>
                  <a:gd name="T30" fmla="*/ 739 w 844"/>
                  <a:gd name="T31" fmla="*/ 706 h 739"/>
                  <a:gd name="T32" fmla="*/ 712 w 844"/>
                  <a:gd name="T33" fmla="*/ 739 h 739"/>
                  <a:gd name="T34" fmla="*/ 778 w 844"/>
                  <a:gd name="T35" fmla="*/ 739 h 739"/>
                  <a:gd name="T36" fmla="*/ 794 w 844"/>
                  <a:gd name="T37" fmla="*/ 651 h 739"/>
                  <a:gd name="T38" fmla="*/ 828 w 844"/>
                  <a:gd name="T39" fmla="*/ 629 h 739"/>
                  <a:gd name="T40" fmla="*/ 844 w 844"/>
                  <a:gd name="T41" fmla="*/ 601 h 739"/>
                  <a:gd name="T42" fmla="*/ 839 w 844"/>
                  <a:gd name="T43" fmla="*/ 573 h 739"/>
                  <a:gd name="T44" fmla="*/ 806 w 844"/>
                  <a:gd name="T45" fmla="*/ 557 h 739"/>
                  <a:gd name="T46" fmla="*/ 800 w 844"/>
                  <a:gd name="T47" fmla="*/ 507 h 739"/>
                  <a:gd name="T48" fmla="*/ 772 w 844"/>
                  <a:gd name="T49" fmla="*/ 446 h 739"/>
                  <a:gd name="T50" fmla="*/ 684 w 844"/>
                  <a:gd name="T51" fmla="*/ 397 h 739"/>
                  <a:gd name="T52" fmla="*/ 679 w 844"/>
                  <a:gd name="T53" fmla="*/ 347 h 739"/>
                  <a:gd name="T54" fmla="*/ 695 w 844"/>
                  <a:gd name="T55" fmla="*/ 281 h 739"/>
                  <a:gd name="T56" fmla="*/ 629 w 844"/>
                  <a:gd name="T57" fmla="*/ 264 h 739"/>
                  <a:gd name="T58" fmla="*/ 624 w 844"/>
                  <a:gd name="T59" fmla="*/ 220 h 739"/>
                  <a:gd name="T60" fmla="*/ 530 w 844"/>
                  <a:gd name="T61" fmla="*/ 138 h 739"/>
                  <a:gd name="T62" fmla="*/ 513 w 844"/>
                  <a:gd name="T63" fmla="*/ 55 h 7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844" h="739">
                    <a:moveTo>
                      <a:pt x="519" y="38"/>
                    </a:moveTo>
                    <a:lnTo>
                      <a:pt x="502" y="16"/>
                    </a:lnTo>
                    <a:lnTo>
                      <a:pt x="491" y="0"/>
                    </a:lnTo>
                    <a:lnTo>
                      <a:pt x="436" y="5"/>
                    </a:lnTo>
                    <a:lnTo>
                      <a:pt x="364" y="5"/>
                    </a:lnTo>
                    <a:lnTo>
                      <a:pt x="177" y="16"/>
                    </a:lnTo>
                    <a:lnTo>
                      <a:pt x="78" y="16"/>
                    </a:lnTo>
                    <a:lnTo>
                      <a:pt x="17" y="16"/>
                    </a:lnTo>
                    <a:lnTo>
                      <a:pt x="0" y="16"/>
                    </a:lnTo>
                    <a:lnTo>
                      <a:pt x="11" y="38"/>
                    </a:lnTo>
                    <a:lnTo>
                      <a:pt x="11" y="55"/>
                    </a:lnTo>
                    <a:lnTo>
                      <a:pt x="28" y="82"/>
                    </a:lnTo>
                    <a:lnTo>
                      <a:pt x="50" y="110"/>
                    </a:lnTo>
                    <a:lnTo>
                      <a:pt x="72" y="132"/>
                    </a:lnTo>
                    <a:lnTo>
                      <a:pt x="89" y="132"/>
                    </a:lnTo>
                    <a:lnTo>
                      <a:pt x="100" y="138"/>
                    </a:lnTo>
                    <a:lnTo>
                      <a:pt x="100" y="160"/>
                    </a:lnTo>
                    <a:lnTo>
                      <a:pt x="89" y="176"/>
                    </a:lnTo>
                    <a:lnTo>
                      <a:pt x="83" y="193"/>
                    </a:lnTo>
                    <a:lnTo>
                      <a:pt x="100" y="215"/>
                    </a:lnTo>
                    <a:lnTo>
                      <a:pt x="116" y="237"/>
                    </a:lnTo>
                    <a:lnTo>
                      <a:pt x="138" y="253"/>
                    </a:lnTo>
                    <a:lnTo>
                      <a:pt x="144" y="336"/>
                    </a:lnTo>
                    <a:lnTo>
                      <a:pt x="138" y="595"/>
                    </a:lnTo>
                    <a:lnTo>
                      <a:pt x="144" y="629"/>
                    </a:lnTo>
                    <a:lnTo>
                      <a:pt x="144" y="673"/>
                    </a:lnTo>
                    <a:lnTo>
                      <a:pt x="320" y="673"/>
                    </a:lnTo>
                    <a:lnTo>
                      <a:pt x="491" y="667"/>
                    </a:lnTo>
                    <a:lnTo>
                      <a:pt x="640" y="662"/>
                    </a:lnTo>
                    <a:lnTo>
                      <a:pt x="728" y="656"/>
                    </a:lnTo>
                    <a:lnTo>
                      <a:pt x="745" y="684"/>
                    </a:lnTo>
                    <a:lnTo>
                      <a:pt x="739" y="706"/>
                    </a:lnTo>
                    <a:lnTo>
                      <a:pt x="717" y="722"/>
                    </a:lnTo>
                    <a:lnTo>
                      <a:pt x="712" y="739"/>
                    </a:lnTo>
                    <a:lnTo>
                      <a:pt x="750" y="739"/>
                    </a:lnTo>
                    <a:lnTo>
                      <a:pt x="778" y="739"/>
                    </a:lnTo>
                    <a:lnTo>
                      <a:pt x="794" y="695"/>
                    </a:lnTo>
                    <a:lnTo>
                      <a:pt x="794" y="651"/>
                    </a:lnTo>
                    <a:lnTo>
                      <a:pt x="817" y="640"/>
                    </a:lnTo>
                    <a:lnTo>
                      <a:pt x="828" y="629"/>
                    </a:lnTo>
                    <a:lnTo>
                      <a:pt x="844" y="617"/>
                    </a:lnTo>
                    <a:lnTo>
                      <a:pt x="844" y="601"/>
                    </a:lnTo>
                    <a:lnTo>
                      <a:pt x="844" y="584"/>
                    </a:lnTo>
                    <a:lnTo>
                      <a:pt x="839" y="573"/>
                    </a:lnTo>
                    <a:lnTo>
                      <a:pt x="817" y="573"/>
                    </a:lnTo>
                    <a:lnTo>
                      <a:pt x="806" y="557"/>
                    </a:lnTo>
                    <a:lnTo>
                      <a:pt x="794" y="524"/>
                    </a:lnTo>
                    <a:lnTo>
                      <a:pt x="800" y="507"/>
                    </a:lnTo>
                    <a:lnTo>
                      <a:pt x="783" y="480"/>
                    </a:lnTo>
                    <a:lnTo>
                      <a:pt x="772" y="446"/>
                    </a:lnTo>
                    <a:lnTo>
                      <a:pt x="734" y="441"/>
                    </a:lnTo>
                    <a:lnTo>
                      <a:pt x="684" y="397"/>
                    </a:lnTo>
                    <a:lnTo>
                      <a:pt x="673" y="369"/>
                    </a:lnTo>
                    <a:lnTo>
                      <a:pt x="679" y="347"/>
                    </a:lnTo>
                    <a:lnTo>
                      <a:pt x="695" y="303"/>
                    </a:lnTo>
                    <a:lnTo>
                      <a:pt x="695" y="281"/>
                    </a:lnTo>
                    <a:lnTo>
                      <a:pt x="684" y="270"/>
                    </a:lnTo>
                    <a:lnTo>
                      <a:pt x="629" y="264"/>
                    </a:lnTo>
                    <a:lnTo>
                      <a:pt x="624" y="253"/>
                    </a:lnTo>
                    <a:lnTo>
                      <a:pt x="624" y="220"/>
                    </a:lnTo>
                    <a:lnTo>
                      <a:pt x="585" y="198"/>
                    </a:lnTo>
                    <a:lnTo>
                      <a:pt x="530" y="138"/>
                    </a:lnTo>
                    <a:lnTo>
                      <a:pt x="513" y="88"/>
                    </a:lnTo>
                    <a:lnTo>
                      <a:pt x="513" y="55"/>
                    </a:lnTo>
                    <a:lnTo>
                      <a:pt x="519" y="38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78" name="Freeform 54">
                <a:extLst/>
              </p:cNvPr>
              <p:cNvSpPr>
                <a:spLocks/>
              </p:cNvSpPr>
              <p:nvPr/>
            </p:nvSpPr>
            <p:spPr bwMode="auto">
              <a:xfrm>
                <a:off x="6389688" y="3836988"/>
                <a:ext cx="1006475" cy="919163"/>
              </a:xfrm>
              <a:custGeom>
                <a:avLst/>
                <a:gdLst>
                  <a:gd name="T0" fmla="*/ 634 w 634"/>
                  <a:gd name="T1" fmla="*/ 77 h 579"/>
                  <a:gd name="T2" fmla="*/ 606 w 634"/>
                  <a:gd name="T3" fmla="*/ 88 h 579"/>
                  <a:gd name="T4" fmla="*/ 562 w 634"/>
                  <a:gd name="T5" fmla="*/ 82 h 579"/>
                  <a:gd name="T6" fmla="*/ 562 w 634"/>
                  <a:gd name="T7" fmla="*/ 60 h 579"/>
                  <a:gd name="T8" fmla="*/ 590 w 634"/>
                  <a:gd name="T9" fmla="*/ 38 h 579"/>
                  <a:gd name="T10" fmla="*/ 590 w 634"/>
                  <a:gd name="T11" fmla="*/ 22 h 579"/>
                  <a:gd name="T12" fmla="*/ 579 w 634"/>
                  <a:gd name="T13" fmla="*/ 0 h 579"/>
                  <a:gd name="T14" fmla="*/ 496 w 634"/>
                  <a:gd name="T15" fmla="*/ 5 h 579"/>
                  <a:gd name="T16" fmla="*/ 347 w 634"/>
                  <a:gd name="T17" fmla="*/ 11 h 579"/>
                  <a:gd name="T18" fmla="*/ 171 w 634"/>
                  <a:gd name="T19" fmla="*/ 16 h 579"/>
                  <a:gd name="T20" fmla="*/ 0 w 634"/>
                  <a:gd name="T21" fmla="*/ 22 h 579"/>
                  <a:gd name="T22" fmla="*/ 16 w 634"/>
                  <a:gd name="T23" fmla="*/ 71 h 579"/>
                  <a:gd name="T24" fmla="*/ 16 w 634"/>
                  <a:gd name="T25" fmla="*/ 132 h 579"/>
                  <a:gd name="T26" fmla="*/ 22 w 634"/>
                  <a:gd name="T27" fmla="*/ 209 h 579"/>
                  <a:gd name="T28" fmla="*/ 27 w 634"/>
                  <a:gd name="T29" fmla="*/ 491 h 579"/>
                  <a:gd name="T30" fmla="*/ 44 w 634"/>
                  <a:gd name="T31" fmla="*/ 502 h 579"/>
                  <a:gd name="T32" fmla="*/ 66 w 634"/>
                  <a:gd name="T33" fmla="*/ 496 h 579"/>
                  <a:gd name="T34" fmla="*/ 82 w 634"/>
                  <a:gd name="T35" fmla="*/ 502 h 579"/>
                  <a:gd name="T36" fmla="*/ 88 w 634"/>
                  <a:gd name="T37" fmla="*/ 579 h 579"/>
                  <a:gd name="T38" fmla="*/ 253 w 634"/>
                  <a:gd name="T39" fmla="*/ 579 h 579"/>
                  <a:gd name="T40" fmla="*/ 397 w 634"/>
                  <a:gd name="T41" fmla="*/ 573 h 579"/>
                  <a:gd name="T42" fmla="*/ 468 w 634"/>
                  <a:gd name="T43" fmla="*/ 568 h 579"/>
                  <a:gd name="T44" fmla="*/ 480 w 634"/>
                  <a:gd name="T45" fmla="*/ 557 h 579"/>
                  <a:gd name="T46" fmla="*/ 474 w 634"/>
                  <a:gd name="T47" fmla="*/ 529 h 579"/>
                  <a:gd name="T48" fmla="*/ 463 w 634"/>
                  <a:gd name="T49" fmla="*/ 507 h 579"/>
                  <a:gd name="T50" fmla="*/ 474 w 634"/>
                  <a:gd name="T51" fmla="*/ 496 h 579"/>
                  <a:gd name="T52" fmla="*/ 463 w 634"/>
                  <a:gd name="T53" fmla="*/ 480 h 579"/>
                  <a:gd name="T54" fmla="*/ 468 w 634"/>
                  <a:gd name="T55" fmla="*/ 458 h 579"/>
                  <a:gd name="T56" fmla="*/ 474 w 634"/>
                  <a:gd name="T57" fmla="*/ 419 h 579"/>
                  <a:gd name="T58" fmla="*/ 496 w 634"/>
                  <a:gd name="T59" fmla="*/ 402 h 579"/>
                  <a:gd name="T60" fmla="*/ 491 w 634"/>
                  <a:gd name="T61" fmla="*/ 386 h 579"/>
                  <a:gd name="T62" fmla="*/ 518 w 634"/>
                  <a:gd name="T63" fmla="*/ 347 h 579"/>
                  <a:gd name="T64" fmla="*/ 535 w 634"/>
                  <a:gd name="T65" fmla="*/ 336 h 579"/>
                  <a:gd name="T66" fmla="*/ 535 w 634"/>
                  <a:gd name="T67" fmla="*/ 325 h 579"/>
                  <a:gd name="T68" fmla="*/ 535 w 634"/>
                  <a:gd name="T69" fmla="*/ 314 h 579"/>
                  <a:gd name="T70" fmla="*/ 557 w 634"/>
                  <a:gd name="T71" fmla="*/ 270 h 579"/>
                  <a:gd name="T72" fmla="*/ 573 w 634"/>
                  <a:gd name="T73" fmla="*/ 259 h 579"/>
                  <a:gd name="T74" fmla="*/ 573 w 634"/>
                  <a:gd name="T75" fmla="*/ 237 h 579"/>
                  <a:gd name="T76" fmla="*/ 590 w 634"/>
                  <a:gd name="T77" fmla="*/ 226 h 579"/>
                  <a:gd name="T78" fmla="*/ 595 w 634"/>
                  <a:gd name="T79" fmla="*/ 198 h 579"/>
                  <a:gd name="T80" fmla="*/ 584 w 634"/>
                  <a:gd name="T81" fmla="*/ 165 h 579"/>
                  <a:gd name="T82" fmla="*/ 612 w 634"/>
                  <a:gd name="T83" fmla="*/ 149 h 579"/>
                  <a:gd name="T84" fmla="*/ 617 w 634"/>
                  <a:gd name="T85" fmla="*/ 132 h 579"/>
                  <a:gd name="T86" fmla="*/ 628 w 634"/>
                  <a:gd name="T87" fmla="*/ 104 h 579"/>
                  <a:gd name="T88" fmla="*/ 634 w 634"/>
                  <a:gd name="T89" fmla="*/ 77 h 5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634" h="579">
                    <a:moveTo>
                      <a:pt x="634" y="77"/>
                    </a:moveTo>
                    <a:lnTo>
                      <a:pt x="606" y="88"/>
                    </a:lnTo>
                    <a:lnTo>
                      <a:pt x="562" y="82"/>
                    </a:lnTo>
                    <a:lnTo>
                      <a:pt x="562" y="60"/>
                    </a:lnTo>
                    <a:lnTo>
                      <a:pt x="590" y="38"/>
                    </a:lnTo>
                    <a:lnTo>
                      <a:pt x="590" y="22"/>
                    </a:lnTo>
                    <a:lnTo>
                      <a:pt x="579" y="0"/>
                    </a:lnTo>
                    <a:lnTo>
                      <a:pt x="496" y="5"/>
                    </a:lnTo>
                    <a:lnTo>
                      <a:pt x="347" y="11"/>
                    </a:lnTo>
                    <a:lnTo>
                      <a:pt x="171" y="16"/>
                    </a:lnTo>
                    <a:lnTo>
                      <a:pt x="0" y="22"/>
                    </a:lnTo>
                    <a:lnTo>
                      <a:pt x="16" y="71"/>
                    </a:lnTo>
                    <a:lnTo>
                      <a:pt x="16" y="132"/>
                    </a:lnTo>
                    <a:lnTo>
                      <a:pt x="22" y="209"/>
                    </a:lnTo>
                    <a:lnTo>
                      <a:pt x="27" y="491"/>
                    </a:lnTo>
                    <a:lnTo>
                      <a:pt x="44" y="502"/>
                    </a:lnTo>
                    <a:lnTo>
                      <a:pt x="66" y="496"/>
                    </a:lnTo>
                    <a:lnTo>
                      <a:pt x="82" y="502"/>
                    </a:lnTo>
                    <a:lnTo>
                      <a:pt x="88" y="579"/>
                    </a:lnTo>
                    <a:lnTo>
                      <a:pt x="253" y="579"/>
                    </a:lnTo>
                    <a:lnTo>
                      <a:pt x="397" y="573"/>
                    </a:lnTo>
                    <a:lnTo>
                      <a:pt x="468" y="568"/>
                    </a:lnTo>
                    <a:lnTo>
                      <a:pt x="480" y="557"/>
                    </a:lnTo>
                    <a:lnTo>
                      <a:pt x="474" y="529"/>
                    </a:lnTo>
                    <a:lnTo>
                      <a:pt x="463" y="507"/>
                    </a:lnTo>
                    <a:lnTo>
                      <a:pt x="474" y="496"/>
                    </a:lnTo>
                    <a:lnTo>
                      <a:pt x="463" y="480"/>
                    </a:lnTo>
                    <a:lnTo>
                      <a:pt x="468" y="458"/>
                    </a:lnTo>
                    <a:lnTo>
                      <a:pt x="474" y="419"/>
                    </a:lnTo>
                    <a:lnTo>
                      <a:pt x="496" y="402"/>
                    </a:lnTo>
                    <a:lnTo>
                      <a:pt x="491" y="386"/>
                    </a:lnTo>
                    <a:lnTo>
                      <a:pt x="518" y="347"/>
                    </a:lnTo>
                    <a:lnTo>
                      <a:pt x="535" y="336"/>
                    </a:lnTo>
                    <a:lnTo>
                      <a:pt x="535" y="325"/>
                    </a:lnTo>
                    <a:lnTo>
                      <a:pt x="535" y="314"/>
                    </a:lnTo>
                    <a:lnTo>
                      <a:pt x="557" y="270"/>
                    </a:lnTo>
                    <a:lnTo>
                      <a:pt x="573" y="259"/>
                    </a:lnTo>
                    <a:lnTo>
                      <a:pt x="573" y="237"/>
                    </a:lnTo>
                    <a:lnTo>
                      <a:pt x="590" y="226"/>
                    </a:lnTo>
                    <a:lnTo>
                      <a:pt x="595" y="198"/>
                    </a:lnTo>
                    <a:lnTo>
                      <a:pt x="584" y="165"/>
                    </a:lnTo>
                    <a:lnTo>
                      <a:pt x="612" y="149"/>
                    </a:lnTo>
                    <a:lnTo>
                      <a:pt x="617" y="132"/>
                    </a:lnTo>
                    <a:lnTo>
                      <a:pt x="628" y="104"/>
                    </a:lnTo>
                    <a:lnTo>
                      <a:pt x="634" y="77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79" name="Freeform 55">
                <a:extLst/>
              </p:cNvPr>
              <p:cNvSpPr>
                <a:spLocks/>
              </p:cNvSpPr>
              <p:nvPr/>
            </p:nvSpPr>
            <p:spPr bwMode="auto">
              <a:xfrm>
                <a:off x="4673600" y="3687763"/>
                <a:ext cx="1751013" cy="928688"/>
              </a:xfrm>
              <a:custGeom>
                <a:avLst/>
                <a:gdLst>
                  <a:gd name="T0" fmla="*/ 49 w 1103"/>
                  <a:gd name="T1" fmla="*/ 5 h 585"/>
                  <a:gd name="T2" fmla="*/ 5 w 1103"/>
                  <a:gd name="T3" fmla="*/ 0 h 585"/>
                  <a:gd name="T4" fmla="*/ 160 w 1103"/>
                  <a:gd name="T5" fmla="*/ 88 h 585"/>
                  <a:gd name="T6" fmla="*/ 380 w 1103"/>
                  <a:gd name="T7" fmla="*/ 281 h 585"/>
                  <a:gd name="T8" fmla="*/ 380 w 1103"/>
                  <a:gd name="T9" fmla="*/ 419 h 585"/>
                  <a:gd name="T10" fmla="*/ 424 w 1103"/>
                  <a:gd name="T11" fmla="*/ 458 h 585"/>
                  <a:gd name="T12" fmla="*/ 436 w 1103"/>
                  <a:gd name="T13" fmla="*/ 441 h 585"/>
                  <a:gd name="T14" fmla="*/ 463 w 1103"/>
                  <a:gd name="T15" fmla="*/ 452 h 585"/>
                  <a:gd name="T16" fmla="*/ 480 w 1103"/>
                  <a:gd name="T17" fmla="*/ 452 h 585"/>
                  <a:gd name="T18" fmla="*/ 507 w 1103"/>
                  <a:gd name="T19" fmla="*/ 485 h 585"/>
                  <a:gd name="T20" fmla="*/ 557 w 1103"/>
                  <a:gd name="T21" fmla="*/ 496 h 585"/>
                  <a:gd name="T22" fmla="*/ 590 w 1103"/>
                  <a:gd name="T23" fmla="*/ 496 h 585"/>
                  <a:gd name="T24" fmla="*/ 634 w 1103"/>
                  <a:gd name="T25" fmla="*/ 524 h 585"/>
                  <a:gd name="T26" fmla="*/ 645 w 1103"/>
                  <a:gd name="T27" fmla="*/ 541 h 585"/>
                  <a:gd name="T28" fmla="*/ 678 w 1103"/>
                  <a:gd name="T29" fmla="*/ 529 h 585"/>
                  <a:gd name="T30" fmla="*/ 706 w 1103"/>
                  <a:gd name="T31" fmla="*/ 535 h 585"/>
                  <a:gd name="T32" fmla="*/ 750 w 1103"/>
                  <a:gd name="T33" fmla="*/ 568 h 585"/>
                  <a:gd name="T34" fmla="*/ 772 w 1103"/>
                  <a:gd name="T35" fmla="*/ 535 h 585"/>
                  <a:gd name="T36" fmla="*/ 788 w 1103"/>
                  <a:gd name="T37" fmla="*/ 546 h 585"/>
                  <a:gd name="T38" fmla="*/ 849 w 1103"/>
                  <a:gd name="T39" fmla="*/ 563 h 585"/>
                  <a:gd name="T40" fmla="*/ 882 w 1103"/>
                  <a:gd name="T41" fmla="*/ 563 h 585"/>
                  <a:gd name="T42" fmla="*/ 921 w 1103"/>
                  <a:gd name="T43" fmla="*/ 546 h 585"/>
                  <a:gd name="T44" fmla="*/ 954 w 1103"/>
                  <a:gd name="T45" fmla="*/ 535 h 585"/>
                  <a:gd name="T46" fmla="*/ 970 w 1103"/>
                  <a:gd name="T47" fmla="*/ 546 h 585"/>
                  <a:gd name="T48" fmla="*/ 1009 w 1103"/>
                  <a:gd name="T49" fmla="*/ 535 h 585"/>
                  <a:gd name="T50" fmla="*/ 1037 w 1103"/>
                  <a:gd name="T51" fmla="*/ 552 h 585"/>
                  <a:gd name="T52" fmla="*/ 1086 w 1103"/>
                  <a:gd name="T53" fmla="*/ 574 h 585"/>
                  <a:gd name="T54" fmla="*/ 1097 w 1103"/>
                  <a:gd name="T55" fmla="*/ 309 h 585"/>
                  <a:gd name="T56" fmla="*/ 1086 w 1103"/>
                  <a:gd name="T57" fmla="*/ 165 h 585"/>
                  <a:gd name="T58" fmla="*/ 1070 w 1103"/>
                  <a:gd name="T59" fmla="*/ 61 h 585"/>
                  <a:gd name="T60" fmla="*/ 981 w 1103"/>
                  <a:gd name="T61" fmla="*/ 38 h 585"/>
                  <a:gd name="T62" fmla="*/ 309 w 1103"/>
                  <a:gd name="T63" fmla="*/ 16 h 5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103" h="585">
                    <a:moveTo>
                      <a:pt x="127" y="5"/>
                    </a:moveTo>
                    <a:lnTo>
                      <a:pt x="49" y="5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0" y="77"/>
                    </a:lnTo>
                    <a:lnTo>
                      <a:pt x="160" y="88"/>
                    </a:lnTo>
                    <a:lnTo>
                      <a:pt x="397" y="99"/>
                    </a:lnTo>
                    <a:lnTo>
                      <a:pt x="380" y="281"/>
                    </a:lnTo>
                    <a:lnTo>
                      <a:pt x="375" y="408"/>
                    </a:lnTo>
                    <a:lnTo>
                      <a:pt x="380" y="419"/>
                    </a:lnTo>
                    <a:lnTo>
                      <a:pt x="408" y="447"/>
                    </a:lnTo>
                    <a:lnTo>
                      <a:pt x="424" y="458"/>
                    </a:lnTo>
                    <a:lnTo>
                      <a:pt x="430" y="458"/>
                    </a:lnTo>
                    <a:lnTo>
                      <a:pt x="436" y="441"/>
                    </a:lnTo>
                    <a:lnTo>
                      <a:pt x="447" y="452"/>
                    </a:lnTo>
                    <a:lnTo>
                      <a:pt x="463" y="452"/>
                    </a:lnTo>
                    <a:lnTo>
                      <a:pt x="463" y="441"/>
                    </a:lnTo>
                    <a:lnTo>
                      <a:pt x="480" y="452"/>
                    </a:lnTo>
                    <a:lnTo>
                      <a:pt x="480" y="480"/>
                    </a:lnTo>
                    <a:lnTo>
                      <a:pt x="507" y="485"/>
                    </a:lnTo>
                    <a:lnTo>
                      <a:pt x="524" y="491"/>
                    </a:lnTo>
                    <a:lnTo>
                      <a:pt x="557" y="496"/>
                    </a:lnTo>
                    <a:lnTo>
                      <a:pt x="573" y="513"/>
                    </a:lnTo>
                    <a:lnTo>
                      <a:pt x="590" y="496"/>
                    </a:lnTo>
                    <a:lnTo>
                      <a:pt x="618" y="502"/>
                    </a:lnTo>
                    <a:lnTo>
                      <a:pt x="634" y="524"/>
                    </a:lnTo>
                    <a:lnTo>
                      <a:pt x="645" y="524"/>
                    </a:lnTo>
                    <a:lnTo>
                      <a:pt x="645" y="541"/>
                    </a:lnTo>
                    <a:lnTo>
                      <a:pt x="662" y="546"/>
                    </a:lnTo>
                    <a:lnTo>
                      <a:pt x="678" y="529"/>
                    </a:lnTo>
                    <a:lnTo>
                      <a:pt x="689" y="535"/>
                    </a:lnTo>
                    <a:lnTo>
                      <a:pt x="706" y="535"/>
                    </a:lnTo>
                    <a:lnTo>
                      <a:pt x="717" y="552"/>
                    </a:lnTo>
                    <a:lnTo>
                      <a:pt x="750" y="568"/>
                    </a:lnTo>
                    <a:lnTo>
                      <a:pt x="761" y="563"/>
                    </a:lnTo>
                    <a:lnTo>
                      <a:pt x="772" y="535"/>
                    </a:lnTo>
                    <a:lnTo>
                      <a:pt x="783" y="535"/>
                    </a:lnTo>
                    <a:lnTo>
                      <a:pt x="788" y="546"/>
                    </a:lnTo>
                    <a:lnTo>
                      <a:pt x="822" y="552"/>
                    </a:lnTo>
                    <a:lnTo>
                      <a:pt x="849" y="563"/>
                    </a:lnTo>
                    <a:lnTo>
                      <a:pt x="871" y="568"/>
                    </a:lnTo>
                    <a:lnTo>
                      <a:pt x="882" y="563"/>
                    </a:lnTo>
                    <a:lnTo>
                      <a:pt x="888" y="546"/>
                    </a:lnTo>
                    <a:lnTo>
                      <a:pt x="921" y="546"/>
                    </a:lnTo>
                    <a:lnTo>
                      <a:pt x="937" y="552"/>
                    </a:lnTo>
                    <a:lnTo>
                      <a:pt x="954" y="535"/>
                    </a:lnTo>
                    <a:lnTo>
                      <a:pt x="965" y="535"/>
                    </a:lnTo>
                    <a:lnTo>
                      <a:pt x="970" y="546"/>
                    </a:lnTo>
                    <a:lnTo>
                      <a:pt x="998" y="546"/>
                    </a:lnTo>
                    <a:lnTo>
                      <a:pt x="1009" y="535"/>
                    </a:lnTo>
                    <a:lnTo>
                      <a:pt x="1026" y="535"/>
                    </a:lnTo>
                    <a:lnTo>
                      <a:pt x="1037" y="552"/>
                    </a:lnTo>
                    <a:lnTo>
                      <a:pt x="1064" y="568"/>
                    </a:lnTo>
                    <a:lnTo>
                      <a:pt x="1086" y="574"/>
                    </a:lnTo>
                    <a:lnTo>
                      <a:pt x="1103" y="585"/>
                    </a:lnTo>
                    <a:lnTo>
                      <a:pt x="1097" y="309"/>
                    </a:lnTo>
                    <a:lnTo>
                      <a:pt x="1086" y="226"/>
                    </a:lnTo>
                    <a:lnTo>
                      <a:pt x="1086" y="165"/>
                    </a:lnTo>
                    <a:lnTo>
                      <a:pt x="1075" y="116"/>
                    </a:lnTo>
                    <a:lnTo>
                      <a:pt x="1070" y="61"/>
                    </a:lnTo>
                    <a:lnTo>
                      <a:pt x="1070" y="33"/>
                    </a:lnTo>
                    <a:lnTo>
                      <a:pt x="981" y="38"/>
                    </a:lnTo>
                    <a:lnTo>
                      <a:pt x="640" y="33"/>
                    </a:lnTo>
                    <a:lnTo>
                      <a:pt x="309" y="16"/>
                    </a:lnTo>
                    <a:lnTo>
                      <a:pt x="127" y="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80" name="Freeform 56">
                <a:extLst/>
              </p:cNvPr>
              <p:cNvSpPr>
                <a:spLocks/>
              </p:cNvSpPr>
              <p:nvPr/>
            </p:nvSpPr>
            <p:spPr bwMode="auto">
              <a:xfrm>
                <a:off x="4880143" y="2925683"/>
                <a:ext cx="1497013" cy="796925"/>
              </a:xfrm>
              <a:custGeom>
                <a:avLst/>
                <a:gdLst>
                  <a:gd name="T0" fmla="*/ 938 w 943"/>
                  <a:gd name="T1" fmla="*/ 502 h 502"/>
                  <a:gd name="T2" fmla="*/ 844 w 943"/>
                  <a:gd name="T3" fmla="*/ 502 h 502"/>
                  <a:gd name="T4" fmla="*/ 508 w 943"/>
                  <a:gd name="T5" fmla="*/ 502 h 502"/>
                  <a:gd name="T6" fmla="*/ 177 w 943"/>
                  <a:gd name="T7" fmla="*/ 486 h 502"/>
                  <a:gd name="T8" fmla="*/ 0 w 943"/>
                  <a:gd name="T9" fmla="*/ 475 h 502"/>
                  <a:gd name="T10" fmla="*/ 28 w 943"/>
                  <a:gd name="T11" fmla="*/ 0 h 502"/>
                  <a:gd name="T12" fmla="*/ 188 w 943"/>
                  <a:gd name="T13" fmla="*/ 6 h 502"/>
                  <a:gd name="T14" fmla="*/ 486 w 943"/>
                  <a:gd name="T15" fmla="*/ 17 h 502"/>
                  <a:gd name="T16" fmla="*/ 811 w 943"/>
                  <a:gd name="T17" fmla="*/ 17 h 502"/>
                  <a:gd name="T18" fmla="*/ 849 w 943"/>
                  <a:gd name="T19" fmla="*/ 17 h 502"/>
                  <a:gd name="T20" fmla="*/ 872 w 943"/>
                  <a:gd name="T21" fmla="*/ 45 h 502"/>
                  <a:gd name="T22" fmla="*/ 894 w 943"/>
                  <a:gd name="T23" fmla="*/ 45 h 502"/>
                  <a:gd name="T24" fmla="*/ 899 w 943"/>
                  <a:gd name="T25" fmla="*/ 50 h 502"/>
                  <a:gd name="T26" fmla="*/ 899 w 943"/>
                  <a:gd name="T27" fmla="*/ 67 h 502"/>
                  <a:gd name="T28" fmla="*/ 888 w 943"/>
                  <a:gd name="T29" fmla="*/ 78 h 502"/>
                  <a:gd name="T30" fmla="*/ 883 w 943"/>
                  <a:gd name="T31" fmla="*/ 100 h 502"/>
                  <a:gd name="T32" fmla="*/ 899 w 943"/>
                  <a:gd name="T33" fmla="*/ 122 h 502"/>
                  <a:gd name="T34" fmla="*/ 916 w 943"/>
                  <a:gd name="T35" fmla="*/ 149 h 502"/>
                  <a:gd name="T36" fmla="*/ 938 w 943"/>
                  <a:gd name="T37" fmla="*/ 160 h 502"/>
                  <a:gd name="T38" fmla="*/ 943 w 943"/>
                  <a:gd name="T39" fmla="*/ 243 h 502"/>
                  <a:gd name="T40" fmla="*/ 938 w 943"/>
                  <a:gd name="T41" fmla="*/ 502 h 5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943" h="502">
                    <a:moveTo>
                      <a:pt x="938" y="502"/>
                    </a:moveTo>
                    <a:lnTo>
                      <a:pt x="844" y="502"/>
                    </a:lnTo>
                    <a:lnTo>
                      <a:pt x="508" y="502"/>
                    </a:lnTo>
                    <a:lnTo>
                      <a:pt x="177" y="486"/>
                    </a:lnTo>
                    <a:lnTo>
                      <a:pt x="0" y="475"/>
                    </a:lnTo>
                    <a:lnTo>
                      <a:pt x="28" y="0"/>
                    </a:lnTo>
                    <a:lnTo>
                      <a:pt x="188" y="6"/>
                    </a:lnTo>
                    <a:lnTo>
                      <a:pt x="486" y="17"/>
                    </a:lnTo>
                    <a:lnTo>
                      <a:pt x="811" y="17"/>
                    </a:lnTo>
                    <a:lnTo>
                      <a:pt x="849" y="17"/>
                    </a:lnTo>
                    <a:lnTo>
                      <a:pt x="872" y="45"/>
                    </a:lnTo>
                    <a:lnTo>
                      <a:pt x="894" y="45"/>
                    </a:lnTo>
                    <a:lnTo>
                      <a:pt x="899" y="50"/>
                    </a:lnTo>
                    <a:lnTo>
                      <a:pt x="899" y="67"/>
                    </a:lnTo>
                    <a:lnTo>
                      <a:pt x="888" y="78"/>
                    </a:lnTo>
                    <a:lnTo>
                      <a:pt x="883" y="100"/>
                    </a:lnTo>
                    <a:lnTo>
                      <a:pt x="899" y="122"/>
                    </a:lnTo>
                    <a:lnTo>
                      <a:pt x="916" y="149"/>
                    </a:lnTo>
                    <a:lnTo>
                      <a:pt x="938" y="160"/>
                    </a:lnTo>
                    <a:lnTo>
                      <a:pt x="943" y="243"/>
                    </a:lnTo>
                    <a:lnTo>
                      <a:pt x="938" y="502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81" name="Freeform 57">
                <a:extLst/>
              </p:cNvPr>
              <p:cNvSpPr>
                <a:spLocks/>
              </p:cNvSpPr>
              <p:nvPr/>
            </p:nvSpPr>
            <p:spPr bwMode="auto">
              <a:xfrm>
                <a:off x="6529388" y="4756150"/>
                <a:ext cx="1155700" cy="1006475"/>
              </a:xfrm>
              <a:custGeom>
                <a:avLst/>
                <a:gdLst>
                  <a:gd name="T0" fmla="*/ 113 w 132"/>
                  <a:gd name="T1" fmla="*/ 77 h 115"/>
                  <a:gd name="T2" fmla="*/ 107 w 132"/>
                  <a:gd name="T3" fmla="*/ 68 h 115"/>
                  <a:gd name="T4" fmla="*/ 108 w 132"/>
                  <a:gd name="T5" fmla="*/ 57 h 115"/>
                  <a:gd name="T6" fmla="*/ 95 w 132"/>
                  <a:gd name="T7" fmla="*/ 59 h 115"/>
                  <a:gd name="T8" fmla="*/ 61 w 132"/>
                  <a:gd name="T9" fmla="*/ 56 h 115"/>
                  <a:gd name="T10" fmla="*/ 66 w 132"/>
                  <a:gd name="T11" fmla="*/ 37 h 115"/>
                  <a:gd name="T12" fmla="*/ 72 w 132"/>
                  <a:gd name="T13" fmla="*/ 22 h 115"/>
                  <a:gd name="T14" fmla="*/ 75 w 132"/>
                  <a:gd name="T15" fmla="*/ 19 h 115"/>
                  <a:gd name="T16" fmla="*/ 71 w 132"/>
                  <a:gd name="T17" fmla="*/ 13 h 115"/>
                  <a:gd name="T18" fmla="*/ 68 w 132"/>
                  <a:gd name="T19" fmla="*/ 0 h 115"/>
                  <a:gd name="T20" fmla="*/ 30 w 132"/>
                  <a:gd name="T21" fmla="*/ 1 h 115"/>
                  <a:gd name="T22" fmla="*/ 0 w 132"/>
                  <a:gd name="T23" fmla="*/ 14 h 115"/>
                  <a:gd name="T24" fmla="*/ 2 w 132"/>
                  <a:gd name="T25" fmla="*/ 32 h 115"/>
                  <a:gd name="T26" fmla="*/ 7 w 132"/>
                  <a:gd name="T27" fmla="*/ 44 h 115"/>
                  <a:gd name="T28" fmla="*/ 13 w 132"/>
                  <a:gd name="T29" fmla="*/ 55 h 115"/>
                  <a:gd name="T30" fmla="*/ 13 w 132"/>
                  <a:gd name="T31" fmla="*/ 68 h 115"/>
                  <a:gd name="T32" fmla="*/ 11 w 132"/>
                  <a:gd name="T33" fmla="*/ 77 h 115"/>
                  <a:gd name="T34" fmla="*/ 9 w 132"/>
                  <a:gd name="T35" fmla="*/ 90 h 115"/>
                  <a:gd name="T36" fmla="*/ 7 w 132"/>
                  <a:gd name="T37" fmla="*/ 99 h 115"/>
                  <a:gd name="T38" fmla="*/ 24 w 132"/>
                  <a:gd name="T39" fmla="*/ 97 h 115"/>
                  <a:gd name="T40" fmla="*/ 47 w 132"/>
                  <a:gd name="T41" fmla="*/ 103 h 115"/>
                  <a:gd name="T42" fmla="*/ 56 w 132"/>
                  <a:gd name="T43" fmla="*/ 103 h 115"/>
                  <a:gd name="T44" fmla="*/ 61 w 132"/>
                  <a:gd name="T45" fmla="*/ 101 h 115"/>
                  <a:gd name="T46" fmla="*/ 54 w 132"/>
                  <a:gd name="T47" fmla="*/ 100 h 115"/>
                  <a:gd name="T48" fmla="*/ 51 w 132"/>
                  <a:gd name="T49" fmla="*/ 96 h 115"/>
                  <a:gd name="T50" fmla="*/ 58 w 132"/>
                  <a:gd name="T51" fmla="*/ 97 h 115"/>
                  <a:gd name="T52" fmla="*/ 64 w 132"/>
                  <a:gd name="T53" fmla="*/ 96 h 115"/>
                  <a:gd name="T54" fmla="*/ 67 w 132"/>
                  <a:gd name="T55" fmla="*/ 103 h 115"/>
                  <a:gd name="T56" fmla="*/ 75 w 132"/>
                  <a:gd name="T57" fmla="*/ 105 h 115"/>
                  <a:gd name="T58" fmla="*/ 72 w 132"/>
                  <a:gd name="T59" fmla="*/ 109 h 115"/>
                  <a:gd name="T60" fmla="*/ 86 w 132"/>
                  <a:gd name="T61" fmla="*/ 115 h 115"/>
                  <a:gd name="T62" fmla="*/ 92 w 132"/>
                  <a:gd name="T63" fmla="*/ 110 h 115"/>
                  <a:gd name="T64" fmla="*/ 97 w 132"/>
                  <a:gd name="T65" fmla="*/ 108 h 115"/>
                  <a:gd name="T66" fmla="*/ 100 w 132"/>
                  <a:gd name="T67" fmla="*/ 113 h 115"/>
                  <a:gd name="T68" fmla="*/ 98 w 132"/>
                  <a:gd name="T69" fmla="*/ 115 h 115"/>
                  <a:gd name="T70" fmla="*/ 106 w 132"/>
                  <a:gd name="T71" fmla="*/ 109 h 115"/>
                  <a:gd name="T72" fmla="*/ 104 w 132"/>
                  <a:gd name="T73" fmla="*/ 107 h 115"/>
                  <a:gd name="T74" fmla="*/ 105 w 132"/>
                  <a:gd name="T75" fmla="*/ 103 h 115"/>
                  <a:gd name="T76" fmla="*/ 109 w 132"/>
                  <a:gd name="T77" fmla="*/ 101 h 115"/>
                  <a:gd name="T78" fmla="*/ 111 w 132"/>
                  <a:gd name="T79" fmla="*/ 106 h 115"/>
                  <a:gd name="T80" fmla="*/ 122 w 132"/>
                  <a:gd name="T81" fmla="*/ 110 h 115"/>
                  <a:gd name="T82" fmla="*/ 127 w 132"/>
                  <a:gd name="T83" fmla="*/ 112 h 115"/>
                  <a:gd name="T84" fmla="*/ 132 w 132"/>
                  <a:gd name="T85" fmla="*/ 109 h 115"/>
                  <a:gd name="T86" fmla="*/ 130 w 132"/>
                  <a:gd name="T87" fmla="*/ 107 h 115"/>
                  <a:gd name="T88" fmla="*/ 118 w 132"/>
                  <a:gd name="T89" fmla="*/ 102 h 115"/>
                  <a:gd name="T90" fmla="*/ 115 w 132"/>
                  <a:gd name="T91" fmla="*/ 95 h 115"/>
                  <a:gd name="T92" fmla="*/ 118 w 132"/>
                  <a:gd name="T93" fmla="*/ 95 h 115"/>
                  <a:gd name="T94" fmla="*/ 116 w 132"/>
                  <a:gd name="T95" fmla="*/ 93 h 115"/>
                  <a:gd name="T96" fmla="*/ 122 w 132"/>
                  <a:gd name="T97" fmla="*/ 89 h 115"/>
                  <a:gd name="T98" fmla="*/ 120 w 132"/>
                  <a:gd name="T99" fmla="*/ 83 h 115"/>
                  <a:gd name="T100" fmla="*/ 116 w 132"/>
                  <a:gd name="T101" fmla="*/ 86 h 115"/>
                  <a:gd name="T102" fmla="*/ 111 w 132"/>
                  <a:gd name="T103" fmla="*/ 88 h 115"/>
                  <a:gd name="T104" fmla="*/ 112 w 132"/>
                  <a:gd name="T105" fmla="*/ 83 h 115"/>
                  <a:gd name="T106" fmla="*/ 114 w 132"/>
                  <a:gd name="T107" fmla="*/ 80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32" h="115">
                    <a:moveTo>
                      <a:pt x="114" y="80"/>
                    </a:moveTo>
                    <a:cubicBezTo>
                      <a:pt x="113" y="77"/>
                      <a:pt x="113" y="77"/>
                      <a:pt x="113" y="77"/>
                    </a:cubicBezTo>
                    <a:cubicBezTo>
                      <a:pt x="111" y="72"/>
                      <a:pt x="111" y="72"/>
                      <a:pt x="111" y="72"/>
                    </a:cubicBezTo>
                    <a:cubicBezTo>
                      <a:pt x="107" y="68"/>
                      <a:pt x="107" y="68"/>
                      <a:pt x="107" y="68"/>
                    </a:cubicBezTo>
                    <a:cubicBezTo>
                      <a:pt x="108" y="59"/>
                      <a:pt x="108" y="59"/>
                      <a:pt x="108" y="59"/>
                    </a:cubicBezTo>
                    <a:cubicBezTo>
                      <a:pt x="108" y="57"/>
                      <a:pt x="108" y="57"/>
                      <a:pt x="108" y="57"/>
                    </a:cubicBezTo>
                    <a:cubicBezTo>
                      <a:pt x="106" y="58"/>
                      <a:pt x="106" y="58"/>
                      <a:pt x="106" y="58"/>
                    </a:cubicBezTo>
                    <a:cubicBezTo>
                      <a:pt x="95" y="59"/>
                      <a:pt x="95" y="59"/>
                      <a:pt x="95" y="59"/>
                    </a:cubicBezTo>
                    <a:cubicBezTo>
                      <a:pt x="62" y="59"/>
                      <a:pt x="62" y="59"/>
                      <a:pt x="62" y="59"/>
                    </a:cubicBezTo>
                    <a:cubicBezTo>
                      <a:pt x="61" y="56"/>
                      <a:pt x="61" y="56"/>
                      <a:pt x="61" y="56"/>
                    </a:cubicBezTo>
                    <a:cubicBezTo>
                      <a:pt x="62" y="45"/>
                      <a:pt x="62" y="45"/>
                      <a:pt x="62" y="45"/>
                    </a:cubicBezTo>
                    <a:cubicBezTo>
                      <a:pt x="66" y="37"/>
                      <a:pt x="66" y="37"/>
                      <a:pt x="66" y="37"/>
                    </a:cubicBezTo>
                    <a:cubicBezTo>
                      <a:pt x="73" y="25"/>
                      <a:pt x="73" y="25"/>
                      <a:pt x="73" y="25"/>
                    </a:cubicBezTo>
                    <a:cubicBezTo>
                      <a:pt x="72" y="22"/>
                      <a:pt x="72" y="22"/>
                      <a:pt x="72" y="22"/>
                    </a:cubicBezTo>
                    <a:cubicBezTo>
                      <a:pt x="74" y="21"/>
                      <a:pt x="74" y="21"/>
                      <a:pt x="74" y="21"/>
                    </a:cubicBezTo>
                    <a:cubicBezTo>
                      <a:pt x="75" y="19"/>
                      <a:pt x="75" y="19"/>
                      <a:pt x="75" y="19"/>
                    </a:cubicBezTo>
                    <a:cubicBezTo>
                      <a:pt x="72" y="16"/>
                      <a:pt x="72" y="16"/>
                      <a:pt x="72" y="16"/>
                    </a:cubicBezTo>
                    <a:cubicBezTo>
                      <a:pt x="71" y="13"/>
                      <a:pt x="71" y="13"/>
                      <a:pt x="71" y="13"/>
                    </a:cubicBezTo>
                    <a:cubicBezTo>
                      <a:pt x="69" y="8"/>
                      <a:pt x="69" y="8"/>
                      <a:pt x="69" y="8"/>
                    </a:cubicBezTo>
                    <a:cubicBezTo>
                      <a:pt x="68" y="0"/>
                      <a:pt x="68" y="0"/>
                      <a:pt x="68" y="0"/>
                    </a:cubicBezTo>
                    <a:cubicBezTo>
                      <a:pt x="55" y="0"/>
                      <a:pt x="55" y="0"/>
                      <a:pt x="55" y="0"/>
                    </a:cubicBezTo>
                    <a:cubicBezTo>
                      <a:pt x="30" y="1"/>
                      <a:pt x="30" y="1"/>
                      <a:pt x="3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5" y="37"/>
                      <a:pt x="5" y="37"/>
                      <a:pt x="5" y="37"/>
                    </a:cubicBezTo>
                    <a:cubicBezTo>
                      <a:pt x="7" y="44"/>
                      <a:pt x="7" y="44"/>
                      <a:pt x="7" y="44"/>
                    </a:cubicBezTo>
                    <a:cubicBezTo>
                      <a:pt x="12" y="51"/>
                      <a:pt x="12" y="51"/>
                      <a:pt x="12" y="51"/>
                    </a:cubicBezTo>
                    <a:cubicBezTo>
                      <a:pt x="13" y="55"/>
                      <a:pt x="13" y="55"/>
                      <a:pt x="13" y="55"/>
                    </a:cubicBezTo>
                    <a:cubicBezTo>
                      <a:pt x="14" y="56"/>
                      <a:pt x="14" y="56"/>
                      <a:pt x="14" y="56"/>
                    </a:cubicBezTo>
                    <a:cubicBezTo>
                      <a:pt x="13" y="68"/>
                      <a:pt x="13" y="68"/>
                      <a:pt x="13" y="68"/>
                    </a:cubicBezTo>
                    <a:cubicBezTo>
                      <a:pt x="9" y="74"/>
                      <a:pt x="9" y="74"/>
                      <a:pt x="9" y="74"/>
                    </a:cubicBezTo>
                    <a:cubicBezTo>
                      <a:pt x="11" y="77"/>
                      <a:pt x="11" y="77"/>
                      <a:pt x="11" y="77"/>
                    </a:cubicBezTo>
                    <a:cubicBezTo>
                      <a:pt x="10" y="80"/>
                      <a:pt x="10" y="80"/>
                      <a:pt x="10" y="80"/>
                    </a:cubicBezTo>
                    <a:cubicBezTo>
                      <a:pt x="9" y="90"/>
                      <a:pt x="9" y="90"/>
                      <a:pt x="9" y="90"/>
                    </a:cubicBezTo>
                    <a:cubicBezTo>
                      <a:pt x="7" y="94"/>
                      <a:pt x="7" y="94"/>
                      <a:pt x="7" y="94"/>
                    </a:cubicBezTo>
                    <a:cubicBezTo>
                      <a:pt x="7" y="99"/>
                      <a:pt x="7" y="99"/>
                      <a:pt x="7" y="99"/>
                    </a:cubicBezTo>
                    <a:cubicBezTo>
                      <a:pt x="14" y="97"/>
                      <a:pt x="14" y="97"/>
                      <a:pt x="14" y="97"/>
                    </a:cubicBezTo>
                    <a:cubicBezTo>
                      <a:pt x="24" y="97"/>
                      <a:pt x="24" y="97"/>
                      <a:pt x="24" y="97"/>
                    </a:cubicBezTo>
                    <a:cubicBezTo>
                      <a:pt x="38" y="101"/>
                      <a:pt x="38" y="101"/>
                      <a:pt x="38" y="101"/>
                    </a:cubicBezTo>
                    <a:cubicBezTo>
                      <a:pt x="47" y="103"/>
                      <a:pt x="47" y="103"/>
                      <a:pt x="47" y="103"/>
                    </a:cubicBezTo>
                    <a:cubicBezTo>
                      <a:pt x="52" y="101"/>
                      <a:pt x="52" y="101"/>
                      <a:pt x="52" y="101"/>
                    </a:cubicBezTo>
                    <a:cubicBezTo>
                      <a:pt x="56" y="103"/>
                      <a:pt x="56" y="103"/>
                      <a:pt x="56" y="103"/>
                    </a:cubicBezTo>
                    <a:cubicBezTo>
                      <a:pt x="60" y="104"/>
                      <a:pt x="60" y="104"/>
                      <a:pt x="60" y="104"/>
                    </a:cubicBezTo>
                    <a:cubicBezTo>
                      <a:pt x="61" y="101"/>
                      <a:pt x="61" y="101"/>
                      <a:pt x="61" y="101"/>
                    </a:cubicBezTo>
                    <a:cubicBezTo>
                      <a:pt x="57" y="99"/>
                      <a:pt x="57" y="99"/>
                      <a:pt x="57" y="99"/>
                    </a:cubicBezTo>
                    <a:cubicBezTo>
                      <a:pt x="54" y="100"/>
                      <a:pt x="54" y="100"/>
                      <a:pt x="54" y="100"/>
                    </a:cubicBezTo>
                    <a:cubicBezTo>
                      <a:pt x="50" y="98"/>
                      <a:pt x="50" y="98"/>
                      <a:pt x="50" y="98"/>
                    </a:cubicBezTo>
                    <a:cubicBezTo>
                      <a:pt x="50" y="98"/>
                      <a:pt x="50" y="96"/>
                      <a:pt x="51" y="96"/>
                    </a:cubicBezTo>
                    <a:cubicBezTo>
                      <a:pt x="52" y="96"/>
                      <a:pt x="55" y="95"/>
                      <a:pt x="55" y="95"/>
                    </a:cubicBezTo>
                    <a:cubicBezTo>
                      <a:pt x="58" y="97"/>
                      <a:pt x="58" y="97"/>
                      <a:pt x="58" y="97"/>
                    </a:cubicBezTo>
                    <a:cubicBezTo>
                      <a:pt x="60" y="95"/>
                      <a:pt x="60" y="95"/>
                      <a:pt x="60" y="95"/>
                    </a:cubicBezTo>
                    <a:cubicBezTo>
                      <a:pt x="64" y="96"/>
                      <a:pt x="64" y="96"/>
                      <a:pt x="64" y="96"/>
                    </a:cubicBezTo>
                    <a:cubicBezTo>
                      <a:pt x="66" y="99"/>
                      <a:pt x="66" y="99"/>
                      <a:pt x="66" y="99"/>
                    </a:cubicBezTo>
                    <a:cubicBezTo>
                      <a:pt x="67" y="103"/>
                      <a:pt x="67" y="103"/>
                      <a:pt x="67" y="103"/>
                    </a:cubicBezTo>
                    <a:cubicBezTo>
                      <a:pt x="73" y="103"/>
                      <a:pt x="73" y="103"/>
                      <a:pt x="73" y="103"/>
                    </a:cubicBezTo>
                    <a:cubicBezTo>
                      <a:pt x="75" y="105"/>
                      <a:pt x="75" y="105"/>
                      <a:pt x="75" y="105"/>
                    </a:cubicBezTo>
                    <a:cubicBezTo>
                      <a:pt x="74" y="107"/>
                      <a:pt x="74" y="107"/>
                      <a:pt x="74" y="107"/>
                    </a:cubicBezTo>
                    <a:cubicBezTo>
                      <a:pt x="72" y="109"/>
                      <a:pt x="72" y="109"/>
                      <a:pt x="72" y="109"/>
                    </a:cubicBezTo>
                    <a:cubicBezTo>
                      <a:pt x="74" y="111"/>
                      <a:pt x="74" y="111"/>
                      <a:pt x="74" y="111"/>
                    </a:cubicBezTo>
                    <a:cubicBezTo>
                      <a:pt x="86" y="115"/>
                      <a:pt x="86" y="115"/>
                      <a:pt x="86" y="115"/>
                    </a:cubicBezTo>
                    <a:cubicBezTo>
                      <a:pt x="90" y="114"/>
                      <a:pt x="90" y="114"/>
                      <a:pt x="90" y="114"/>
                    </a:cubicBezTo>
                    <a:cubicBezTo>
                      <a:pt x="92" y="110"/>
                      <a:pt x="92" y="110"/>
                      <a:pt x="92" y="110"/>
                    </a:cubicBezTo>
                    <a:cubicBezTo>
                      <a:pt x="95" y="110"/>
                      <a:pt x="95" y="110"/>
                      <a:pt x="95" y="110"/>
                    </a:cubicBezTo>
                    <a:cubicBezTo>
                      <a:pt x="97" y="108"/>
                      <a:pt x="97" y="108"/>
                      <a:pt x="97" y="108"/>
                    </a:cubicBezTo>
                    <a:cubicBezTo>
                      <a:pt x="99" y="109"/>
                      <a:pt x="99" y="109"/>
                      <a:pt x="99" y="109"/>
                    </a:cubicBezTo>
                    <a:cubicBezTo>
                      <a:pt x="100" y="113"/>
                      <a:pt x="100" y="113"/>
                      <a:pt x="100" y="113"/>
                    </a:cubicBezTo>
                    <a:cubicBezTo>
                      <a:pt x="97" y="114"/>
                      <a:pt x="97" y="114"/>
                      <a:pt x="97" y="114"/>
                    </a:cubicBezTo>
                    <a:cubicBezTo>
                      <a:pt x="98" y="115"/>
                      <a:pt x="98" y="115"/>
                      <a:pt x="98" y="115"/>
                    </a:cubicBezTo>
                    <a:cubicBezTo>
                      <a:pt x="103" y="113"/>
                      <a:pt x="103" y="113"/>
                      <a:pt x="103" y="113"/>
                    </a:cubicBezTo>
                    <a:cubicBezTo>
                      <a:pt x="106" y="109"/>
                      <a:pt x="106" y="109"/>
                      <a:pt x="106" y="109"/>
                    </a:cubicBezTo>
                    <a:cubicBezTo>
                      <a:pt x="107" y="108"/>
                      <a:pt x="107" y="108"/>
                      <a:pt x="107" y="108"/>
                    </a:cubicBezTo>
                    <a:cubicBezTo>
                      <a:pt x="104" y="107"/>
                      <a:pt x="104" y="107"/>
                      <a:pt x="104" y="107"/>
                    </a:cubicBezTo>
                    <a:cubicBezTo>
                      <a:pt x="105" y="105"/>
                      <a:pt x="105" y="105"/>
                      <a:pt x="105" y="105"/>
                    </a:cubicBezTo>
                    <a:cubicBezTo>
                      <a:pt x="105" y="103"/>
                      <a:pt x="105" y="103"/>
                      <a:pt x="105" y="103"/>
                    </a:cubicBezTo>
                    <a:cubicBezTo>
                      <a:pt x="108" y="103"/>
                      <a:pt x="108" y="103"/>
                      <a:pt x="108" y="103"/>
                    </a:cubicBezTo>
                    <a:cubicBezTo>
                      <a:pt x="109" y="101"/>
                      <a:pt x="109" y="101"/>
                      <a:pt x="109" y="101"/>
                    </a:cubicBezTo>
                    <a:cubicBezTo>
                      <a:pt x="110" y="102"/>
                      <a:pt x="110" y="102"/>
                      <a:pt x="110" y="102"/>
                    </a:cubicBezTo>
                    <a:cubicBezTo>
                      <a:pt x="110" y="102"/>
                      <a:pt x="110" y="106"/>
                      <a:pt x="111" y="106"/>
                    </a:cubicBezTo>
                    <a:cubicBezTo>
                      <a:pt x="112" y="106"/>
                      <a:pt x="116" y="107"/>
                      <a:pt x="116" y="107"/>
                    </a:cubicBezTo>
                    <a:cubicBezTo>
                      <a:pt x="122" y="110"/>
                      <a:pt x="122" y="110"/>
                      <a:pt x="122" y="110"/>
                    </a:cubicBezTo>
                    <a:cubicBezTo>
                      <a:pt x="123" y="112"/>
                      <a:pt x="123" y="112"/>
                      <a:pt x="123" y="112"/>
                    </a:cubicBezTo>
                    <a:cubicBezTo>
                      <a:pt x="127" y="112"/>
                      <a:pt x="127" y="112"/>
                      <a:pt x="127" y="112"/>
                    </a:cubicBezTo>
                    <a:cubicBezTo>
                      <a:pt x="129" y="113"/>
                      <a:pt x="129" y="113"/>
                      <a:pt x="129" y="113"/>
                    </a:cubicBezTo>
                    <a:cubicBezTo>
                      <a:pt x="132" y="109"/>
                      <a:pt x="132" y="109"/>
                      <a:pt x="132" y="109"/>
                    </a:cubicBezTo>
                    <a:cubicBezTo>
                      <a:pt x="132" y="107"/>
                      <a:pt x="132" y="107"/>
                      <a:pt x="132" y="107"/>
                    </a:cubicBezTo>
                    <a:cubicBezTo>
                      <a:pt x="130" y="107"/>
                      <a:pt x="130" y="107"/>
                      <a:pt x="130" y="107"/>
                    </a:cubicBezTo>
                    <a:cubicBezTo>
                      <a:pt x="125" y="103"/>
                      <a:pt x="125" y="103"/>
                      <a:pt x="125" y="103"/>
                    </a:cubicBezTo>
                    <a:cubicBezTo>
                      <a:pt x="118" y="102"/>
                      <a:pt x="118" y="102"/>
                      <a:pt x="118" y="102"/>
                    </a:cubicBezTo>
                    <a:cubicBezTo>
                      <a:pt x="113" y="99"/>
                      <a:pt x="113" y="99"/>
                      <a:pt x="113" y="99"/>
                    </a:cubicBezTo>
                    <a:cubicBezTo>
                      <a:pt x="115" y="95"/>
                      <a:pt x="115" y="95"/>
                      <a:pt x="115" y="95"/>
                    </a:cubicBezTo>
                    <a:cubicBezTo>
                      <a:pt x="118" y="96"/>
                      <a:pt x="118" y="96"/>
                      <a:pt x="118" y="96"/>
                    </a:cubicBezTo>
                    <a:cubicBezTo>
                      <a:pt x="118" y="95"/>
                      <a:pt x="118" y="95"/>
                      <a:pt x="118" y="95"/>
                    </a:cubicBezTo>
                    <a:cubicBezTo>
                      <a:pt x="116" y="94"/>
                      <a:pt x="116" y="94"/>
                      <a:pt x="116" y="94"/>
                    </a:cubicBezTo>
                    <a:cubicBezTo>
                      <a:pt x="116" y="93"/>
                      <a:pt x="116" y="93"/>
                      <a:pt x="116" y="93"/>
                    </a:cubicBezTo>
                    <a:cubicBezTo>
                      <a:pt x="120" y="93"/>
                      <a:pt x="120" y="93"/>
                      <a:pt x="120" y="93"/>
                    </a:cubicBezTo>
                    <a:cubicBezTo>
                      <a:pt x="122" y="89"/>
                      <a:pt x="122" y="89"/>
                      <a:pt x="122" y="89"/>
                    </a:cubicBezTo>
                    <a:cubicBezTo>
                      <a:pt x="121" y="86"/>
                      <a:pt x="121" y="86"/>
                      <a:pt x="121" y="86"/>
                    </a:cubicBezTo>
                    <a:cubicBezTo>
                      <a:pt x="120" y="83"/>
                      <a:pt x="120" y="83"/>
                      <a:pt x="120" y="83"/>
                    </a:cubicBezTo>
                    <a:cubicBezTo>
                      <a:pt x="118" y="83"/>
                      <a:pt x="118" y="83"/>
                      <a:pt x="118" y="83"/>
                    </a:cubicBezTo>
                    <a:cubicBezTo>
                      <a:pt x="116" y="86"/>
                      <a:pt x="116" y="86"/>
                      <a:pt x="116" y="86"/>
                    </a:cubicBezTo>
                    <a:cubicBezTo>
                      <a:pt x="115" y="89"/>
                      <a:pt x="115" y="89"/>
                      <a:pt x="115" y="89"/>
                    </a:cubicBezTo>
                    <a:cubicBezTo>
                      <a:pt x="111" y="88"/>
                      <a:pt x="111" y="88"/>
                      <a:pt x="111" y="88"/>
                    </a:cubicBezTo>
                    <a:cubicBezTo>
                      <a:pt x="109" y="86"/>
                      <a:pt x="109" y="86"/>
                      <a:pt x="109" y="86"/>
                    </a:cubicBezTo>
                    <a:cubicBezTo>
                      <a:pt x="112" y="83"/>
                      <a:pt x="112" y="83"/>
                      <a:pt x="112" y="83"/>
                    </a:cubicBezTo>
                    <a:cubicBezTo>
                      <a:pt x="114" y="81"/>
                      <a:pt x="114" y="81"/>
                      <a:pt x="114" y="81"/>
                    </a:cubicBezTo>
                    <a:lnTo>
                      <a:pt x="114" y="8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82" name="Freeform 58">
                <a:extLst/>
              </p:cNvPr>
              <p:cNvSpPr>
                <a:spLocks noEditPoints="1"/>
              </p:cNvSpPr>
              <p:nvPr/>
            </p:nvSpPr>
            <p:spPr bwMode="auto">
              <a:xfrm>
                <a:off x="8691563" y="2803525"/>
                <a:ext cx="1558925" cy="857249"/>
              </a:xfrm>
              <a:custGeom>
                <a:avLst/>
                <a:gdLst>
                  <a:gd name="T0" fmla="*/ 169 w 178"/>
                  <a:gd name="T1" fmla="*/ 29 h 98"/>
                  <a:gd name="T2" fmla="*/ 177 w 178"/>
                  <a:gd name="T3" fmla="*/ 30 h 98"/>
                  <a:gd name="T4" fmla="*/ 172 w 178"/>
                  <a:gd name="T5" fmla="*/ 41 h 98"/>
                  <a:gd name="T6" fmla="*/ 170 w 178"/>
                  <a:gd name="T7" fmla="*/ 52 h 98"/>
                  <a:gd name="T8" fmla="*/ 165 w 178"/>
                  <a:gd name="T9" fmla="*/ 48 h 98"/>
                  <a:gd name="T10" fmla="*/ 168 w 178"/>
                  <a:gd name="T11" fmla="*/ 35 h 98"/>
                  <a:gd name="T12" fmla="*/ 172 w 178"/>
                  <a:gd name="T13" fmla="*/ 69 h 98"/>
                  <a:gd name="T14" fmla="*/ 45 w 178"/>
                  <a:gd name="T15" fmla="*/ 93 h 98"/>
                  <a:gd name="T16" fmla="*/ 32 w 178"/>
                  <a:gd name="T17" fmla="*/ 95 h 98"/>
                  <a:gd name="T18" fmla="*/ 11 w 178"/>
                  <a:gd name="T19" fmla="*/ 97 h 98"/>
                  <a:gd name="T20" fmla="*/ 11 w 178"/>
                  <a:gd name="T21" fmla="*/ 91 h 98"/>
                  <a:gd name="T22" fmla="*/ 13 w 178"/>
                  <a:gd name="T23" fmla="*/ 86 h 98"/>
                  <a:gd name="T24" fmla="*/ 32 w 178"/>
                  <a:gd name="T25" fmla="*/ 76 h 98"/>
                  <a:gd name="T26" fmla="*/ 41 w 178"/>
                  <a:gd name="T27" fmla="*/ 76 h 98"/>
                  <a:gd name="T28" fmla="*/ 47 w 178"/>
                  <a:gd name="T29" fmla="*/ 76 h 98"/>
                  <a:gd name="T30" fmla="*/ 55 w 178"/>
                  <a:gd name="T31" fmla="*/ 68 h 98"/>
                  <a:gd name="T32" fmla="*/ 62 w 178"/>
                  <a:gd name="T33" fmla="*/ 66 h 98"/>
                  <a:gd name="T34" fmla="*/ 68 w 178"/>
                  <a:gd name="T35" fmla="*/ 62 h 98"/>
                  <a:gd name="T36" fmla="*/ 67 w 178"/>
                  <a:gd name="T37" fmla="*/ 57 h 98"/>
                  <a:gd name="T38" fmla="*/ 76 w 178"/>
                  <a:gd name="T39" fmla="*/ 38 h 98"/>
                  <a:gd name="T40" fmla="*/ 78 w 178"/>
                  <a:gd name="T41" fmla="*/ 30 h 98"/>
                  <a:gd name="T42" fmla="*/ 86 w 178"/>
                  <a:gd name="T43" fmla="*/ 33 h 98"/>
                  <a:gd name="T44" fmla="*/ 93 w 178"/>
                  <a:gd name="T45" fmla="*/ 22 h 98"/>
                  <a:gd name="T46" fmla="*/ 97 w 178"/>
                  <a:gd name="T47" fmla="*/ 15 h 98"/>
                  <a:gd name="T48" fmla="*/ 101 w 178"/>
                  <a:gd name="T49" fmla="*/ 8 h 98"/>
                  <a:gd name="T50" fmla="*/ 114 w 178"/>
                  <a:gd name="T51" fmla="*/ 6 h 98"/>
                  <a:gd name="T52" fmla="*/ 121 w 178"/>
                  <a:gd name="T53" fmla="*/ 1 h 98"/>
                  <a:gd name="T54" fmla="*/ 131 w 178"/>
                  <a:gd name="T55" fmla="*/ 9 h 98"/>
                  <a:gd name="T56" fmla="*/ 131 w 178"/>
                  <a:gd name="T57" fmla="*/ 16 h 98"/>
                  <a:gd name="T58" fmla="*/ 129 w 178"/>
                  <a:gd name="T59" fmla="*/ 20 h 98"/>
                  <a:gd name="T60" fmla="*/ 132 w 178"/>
                  <a:gd name="T61" fmla="*/ 25 h 98"/>
                  <a:gd name="T62" fmla="*/ 142 w 178"/>
                  <a:gd name="T63" fmla="*/ 28 h 98"/>
                  <a:gd name="T64" fmla="*/ 151 w 178"/>
                  <a:gd name="T65" fmla="*/ 32 h 98"/>
                  <a:gd name="T66" fmla="*/ 156 w 178"/>
                  <a:gd name="T67" fmla="*/ 35 h 98"/>
                  <a:gd name="T68" fmla="*/ 158 w 178"/>
                  <a:gd name="T69" fmla="*/ 42 h 98"/>
                  <a:gd name="T70" fmla="*/ 159 w 178"/>
                  <a:gd name="T71" fmla="*/ 46 h 98"/>
                  <a:gd name="T72" fmla="*/ 155 w 178"/>
                  <a:gd name="T73" fmla="*/ 48 h 98"/>
                  <a:gd name="T74" fmla="*/ 158 w 178"/>
                  <a:gd name="T75" fmla="*/ 52 h 98"/>
                  <a:gd name="T76" fmla="*/ 160 w 178"/>
                  <a:gd name="T77" fmla="*/ 56 h 98"/>
                  <a:gd name="T78" fmla="*/ 158 w 178"/>
                  <a:gd name="T79" fmla="*/ 61 h 98"/>
                  <a:gd name="T80" fmla="*/ 167 w 178"/>
                  <a:gd name="T81" fmla="*/ 61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78" h="98">
                    <a:moveTo>
                      <a:pt x="169" y="31"/>
                    </a:moveTo>
                    <a:cubicBezTo>
                      <a:pt x="169" y="29"/>
                      <a:pt x="169" y="29"/>
                      <a:pt x="169" y="29"/>
                    </a:cubicBezTo>
                    <a:cubicBezTo>
                      <a:pt x="178" y="25"/>
                      <a:pt x="178" y="25"/>
                      <a:pt x="178" y="25"/>
                    </a:cubicBezTo>
                    <a:cubicBezTo>
                      <a:pt x="177" y="30"/>
                      <a:pt x="177" y="30"/>
                      <a:pt x="177" y="30"/>
                    </a:cubicBezTo>
                    <a:cubicBezTo>
                      <a:pt x="173" y="35"/>
                      <a:pt x="173" y="35"/>
                      <a:pt x="173" y="35"/>
                    </a:cubicBezTo>
                    <a:cubicBezTo>
                      <a:pt x="172" y="41"/>
                      <a:pt x="172" y="41"/>
                      <a:pt x="172" y="41"/>
                    </a:cubicBezTo>
                    <a:cubicBezTo>
                      <a:pt x="173" y="45"/>
                      <a:pt x="173" y="45"/>
                      <a:pt x="173" y="45"/>
                    </a:cubicBezTo>
                    <a:cubicBezTo>
                      <a:pt x="170" y="52"/>
                      <a:pt x="170" y="52"/>
                      <a:pt x="170" y="52"/>
                    </a:cubicBezTo>
                    <a:cubicBezTo>
                      <a:pt x="167" y="54"/>
                      <a:pt x="167" y="54"/>
                      <a:pt x="167" y="54"/>
                    </a:cubicBezTo>
                    <a:cubicBezTo>
                      <a:pt x="165" y="48"/>
                      <a:pt x="165" y="48"/>
                      <a:pt x="165" y="48"/>
                    </a:cubicBezTo>
                    <a:cubicBezTo>
                      <a:pt x="166" y="41"/>
                      <a:pt x="166" y="41"/>
                      <a:pt x="166" y="41"/>
                    </a:cubicBezTo>
                    <a:cubicBezTo>
                      <a:pt x="168" y="35"/>
                      <a:pt x="168" y="35"/>
                      <a:pt x="168" y="35"/>
                    </a:cubicBezTo>
                    <a:lnTo>
                      <a:pt x="169" y="31"/>
                    </a:lnTo>
                    <a:close/>
                    <a:moveTo>
                      <a:pt x="172" y="69"/>
                    </a:moveTo>
                    <a:cubicBezTo>
                      <a:pt x="95" y="86"/>
                      <a:pt x="95" y="86"/>
                      <a:pt x="95" y="86"/>
                    </a:cubicBezTo>
                    <a:cubicBezTo>
                      <a:pt x="45" y="93"/>
                      <a:pt x="45" y="93"/>
                      <a:pt x="45" y="93"/>
                    </a:cubicBezTo>
                    <a:cubicBezTo>
                      <a:pt x="36" y="92"/>
                      <a:pt x="36" y="92"/>
                      <a:pt x="36" y="92"/>
                    </a:cubicBezTo>
                    <a:cubicBezTo>
                      <a:pt x="32" y="95"/>
                      <a:pt x="32" y="95"/>
                      <a:pt x="32" y="95"/>
                    </a:cubicBezTo>
                    <a:cubicBezTo>
                      <a:pt x="23" y="95"/>
                      <a:pt x="23" y="95"/>
                      <a:pt x="23" y="95"/>
                    </a:cubicBezTo>
                    <a:cubicBezTo>
                      <a:pt x="11" y="97"/>
                      <a:pt x="11" y="97"/>
                      <a:pt x="11" y="97"/>
                    </a:cubicBezTo>
                    <a:cubicBezTo>
                      <a:pt x="0" y="98"/>
                      <a:pt x="0" y="98"/>
                      <a:pt x="0" y="98"/>
                    </a:cubicBezTo>
                    <a:cubicBezTo>
                      <a:pt x="11" y="91"/>
                      <a:pt x="11" y="91"/>
                      <a:pt x="11" y="91"/>
                    </a:cubicBezTo>
                    <a:cubicBezTo>
                      <a:pt x="11" y="88"/>
                      <a:pt x="11" y="88"/>
                      <a:pt x="11" y="88"/>
                    </a:cubicBezTo>
                    <a:cubicBezTo>
                      <a:pt x="13" y="86"/>
                      <a:pt x="13" y="86"/>
                      <a:pt x="13" y="86"/>
                    </a:cubicBezTo>
                    <a:cubicBezTo>
                      <a:pt x="27" y="70"/>
                      <a:pt x="27" y="70"/>
                      <a:pt x="27" y="70"/>
                    </a:cubicBezTo>
                    <a:cubicBezTo>
                      <a:pt x="32" y="76"/>
                      <a:pt x="32" y="76"/>
                      <a:pt x="32" y="76"/>
                    </a:cubicBezTo>
                    <a:cubicBezTo>
                      <a:pt x="37" y="77"/>
                      <a:pt x="37" y="77"/>
                      <a:pt x="37" y="77"/>
                    </a:cubicBezTo>
                    <a:cubicBezTo>
                      <a:pt x="41" y="76"/>
                      <a:pt x="41" y="76"/>
                      <a:pt x="41" y="76"/>
                    </a:cubicBezTo>
                    <a:cubicBezTo>
                      <a:pt x="44" y="74"/>
                      <a:pt x="44" y="74"/>
                      <a:pt x="44" y="74"/>
                    </a:cubicBezTo>
                    <a:cubicBezTo>
                      <a:pt x="47" y="76"/>
                      <a:pt x="47" y="76"/>
                      <a:pt x="47" y="76"/>
                    </a:cubicBezTo>
                    <a:cubicBezTo>
                      <a:pt x="52" y="74"/>
                      <a:pt x="52" y="74"/>
                      <a:pt x="52" y="74"/>
                    </a:cubicBezTo>
                    <a:cubicBezTo>
                      <a:pt x="55" y="68"/>
                      <a:pt x="55" y="68"/>
                      <a:pt x="55" y="68"/>
                    </a:cubicBezTo>
                    <a:cubicBezTo>
                      <a:pt x="58" y="69"/>
                      <a:pt x="58" y="69"/>
                      <a:pt x="58" y="69"/>
                    </a:cubicBezTo>
                    <a:cubicBezTo>
                      <a:pt x="62" y="66"/>
                      <a:pt x="62" y="66"/>
                      <a:pt x="62" y="66"/>
                    </a:cubicBezTo>
                    <a:cubicBezTo>
                      <a:pt x="64" y="67"/>
                      <a:pt x="64" y="67"/>
                      <a:pt x="64" y="67"/>
                    </a:cubicBezTo>
                    <a:cubicBezTo>
                      <a:pt x="68" y="62"/>
                      <a:pt x="68" y="62"/>
                      <a:pt x="68" y="62"/>
                    </a:cubicBezTo>
                    <a:cubicBezTo>
                      <a:pt x="69" y="59"/>
                      <a:pt x="69" y="59"/>
                      <a:pt x="69" y="59"/>
                    </a:cubicBezTo>
                    <a:cubicBezTo>
                      <a:pt x="67" y="57"/>
                      <a:pt x="67" y="57"/>
                      <a:pt x="67" y="57"/>
                    </a:cubicBezTo>
                    <a:cubicBezTo>
                      <a:pt x="69" y="55"/>
                      <a:pt x="69" y="55"/>
                      <a:pt x="69" y="55"/>
                    </a:cubicBezTo>
                    <a:cubicBezTo>
                      <a:pt x="76" y="38"/>
                      <a:pt x="76" y="38"/>
                      <a:pt x="76" y="38"/>
                    </a:cubicBezTo>
                    <a:cubicBezTo>
                      <a:pt x="77" y="31"/>
                      <a:pt x="77" y="31"/>
                      <a:pt x="77" y="31"/>
                    </a:cubicBezTo>
                    <a:cubicBezTo>
                      <a:pt x="78" y="30"/>
                      <a:pt x="78" y="30"/>
                      <a:pt x="78" y="30"/>
                    </a:cubicBezTo>
                    <a:cubicBezTo>
                      <a:pt x="81" y="33"/>
                      <a:pt x="81" y="33"/>
                      <a:pt x="81" y="33"/>
                    </a:cubicBezTo>
                    <a:cubicBezTo>
                      <a:pt x="86" y="33"/>
                      <a:pt x="86" y="33"/>
                      <a:pt x="86" y="33"/>
                    </a:cubicBezTo>
                    <a:cubicBezTo>
                      <a:pt x="89" y="23"/>
                      <a:pt x="89" y="23"/>
                      <a:pt x="89" y="23"/>
                    </a:cubicBezTo>
                    <a:cubicBezTo>
                      <a:pt x="93" y="22"/>
                      <a:pt x="93" y="22"/>
                      <a:pt x="93" y="22"/>
                    </a:cubicBezTo>
                    <a:cubicBezTo>
                      <a:pt x="94" y="18"/>
                      <a:pt x="94" y="18"/>
                      <a:pt x="94" y="18"/>
                    </a:cubicBezTo>
                    <a:cubicBezTo>
                      <a:pt x="97" y="15"/>
                      <a:pt x="97" y="15"/>
                      <a:pt x="97" y="15"/>
                    </a:cubicBezTo>
                    <a:cubicBezTo>
                      <a:pt x="99" y="12"/>
                      <a:pt x="99" y="12"/>
                      <a:pt x="99" y="12"/>
                    </a:cubicBezTo>
                    <a:cubicBezTo>
                      <a:pt x="101" y="8"/>
                      <a:pt x="101" y="8"/>
                      <a:pt x="101" y="8"/>
                    </a:cubicBezTo>
                    <a:cubicBezTo>
                      <a:pt x="101" y="1"/>
                      <a:pt x="101" y="1"/>
                      <a:pt x="101" y="1"/>
                    </a:cubicBezTo>
                    <a:cubicBezTo>
                      <a:pt x="114" y="6"/>
                      <a:pt x="114" y="6"/>
                      <a:pt x="114" y="6"/>
                    </a:cubicBezTo>
                    <a:cubicBezTo>
                      <a:pt x="115" y="6"/>
                      <a:pt x="115" y="0"/>
                      <a:pt x="115" y="0"/>
                    </a:cubicBezTo>
                    <a:cubicBezTo>
                      <a:pt x="121" y="1"/>
                      <a:pt x="121" y="1"/>
                      <a:pt x="121" y="1"/>
                    </a:cubicBezTo>
                    <a:cubicBezTo>
                      <a:pt x="120" y="5"/>
                      <a:pt x="120" y="5"/>
                      <a:pt x="120" y="5"/>
                    </a:cubicBezTo>
                    <a:cubicBezTo>
                      <a:pt x="131" y="9"/>
                      <a:pt x="131" y="9"/>
                      <a:pt x="131" y="9"/>
                    </a:cubicBezTo>
                    <a:cubicBezTo>
                      <a:pt x="133" y="11"/>
                      <a:pt x="133" y="11"/>
                      <a:pt x="133" y="11"/>
                    </a:cubicBezTo>
                    <a:cubicBezTo>
                      <a:pt x="131" y="16"/>
                      <a:pt x="131" y="16"/>
                      <a:pt x="131" y="16"/>
                    </a:cubicBezTo>
                    <a:cubicBezTo>
                      <a:pt x="130" y="18"/>
                      <a:pt x="130" y="18"/>
                      <a:pt x="130" y="18"/>
                    </a:cubicBezTo>
                    <a:cubicBezTo>
                      <a:pt x="129" y="20"/>
                      <a:pt x="129" y="20"/>
                      <a:pt x="129" y="20"/>
                    </a:cubicBezTo>
                    <a:cubicBezTo>
                      <a:pt x="130" y="23"/>
                      <a:pt x="130" y="23"/>
                      <a:pt x="130" y="23"/>
                    </a:cubicBezTo>
                    <a:cubicBezTo>
                      <a:pt x="132" y="25"/>
                      <a:pt x="132" y="25"/>
                      <a:pt x="132" y="25"/>
                    </a:cubicBezTo>
                    <a:cubicBezTo>
                      <a:pt x="138" y="27"/>
                      <a:pt x="138" y="27"/>
                      <a:pt x="138" y="27"/>
                    </a:cubicBezTo>
                    <a:cubicBezTo>
                      <a:pt x="142" y="28"/>
                      <a:pt x="142" y="28"/>
                      <a:pt x="142" y="28"/>
                    </a:cubicBezTo>
                    <a:cubicBezTo>
                      <a:pt x="148" y="30"/>
                      <a:pt x="148" y="30"/>
                      <a:pt x="148" y="30"/>
                    </a:cubicBezTo>
                    <a:cubicBezTo>
                      <a:pt x="151" y="32"/>
                      <a:pt x="151" y="32"/>
                      <a:pt x="151" y="32"/>
                    </a:cubicBezTo>
                    <a:cubicBezTo>
                      <a:pt x="155" y="33"/>
                      <a:pt x="155" y="33"/>
                      <a:pt x="155" y="33"/>
                    </a:cubicBezTo>
                    <a:cubicBezTo>
                      <a:pt x="156" y="35"/>
                      <a:pt x="156" y="35"/>
                      <a:pt x="156" y="35"/>
                    </a:cubicBezTo>
                    <a:cubicBezTo>
                      <a:pt x="156" y="41"/>
                      <a:pt x="156" y="41"/>
                      <a:pt x="156" y="41"/>
                    </a:cubicBezTo>
                    <a:cubicBezTo>
                      <a:pt x="158" y="42"/>
                      <a:pt x="158" y="42"/>
                      <a:pt x="158" y="42"/>
                    </a:cubicBezTo>
                    <a:cubicBezTo>
                      <a:pt x="157" y="45"/>
                      <a:pt x="157" y="45"/>
                      <a:pt x="157" y="45"/>
                    </a:cubicBezTo>
                    <a:cubicBezTo>
                      <a:pt x="159" y="46"/>
                      <a:pt x="159" y="46"/>
                      <a:pt x="159" y="46"/>
                    </a:cubicBezTo>
                    <a:cubicBezTo>
                      <a:pt x="158" y="48"/>
                      <a:pt x="158" y="48"/>
                      <a:pt x="158" y="48"/>
                    </a:cubicBezTo>
                    <a:cubicBezTo>
                      <a:pt x="155" y="48"/>
                      <a:pt x="155" y="48"/>
                      <a:pt x="155" y="48"/>
                    </a:cubicBezTo>
                    <a:cubicBezTo>
                      <a:pt x="155" y="50"/>
                      <a:pt x="155" y="50"/>
                      <a:pt x="155" y="50"/>
                    </a:cubicBezTo>
                    <a:cubicBezTo>
                      <a:pt x="158" y="52"/>
                      <a:pt x="158" y="52"/>
                      <a:pt x="158" y="52"/>
                    </a:cubicBezTo>
                    <a:cubicBezTo>
                      <a:pt x="158" y="54"/>
                      <a:pt x="158" y="54"/>
                      <a:pt x="158" y="54"/>
                    </a:cubicBezTo>
                    <a:cubicBezTo>
                      <a:pt x="160" y="56"/>
                      <a:pt x="160" y="56"/>
                      <a:pt x="160" y="56"/>
                    </a:cubicBezTo>
                    <a:cubicBezTo>
                      <a:pt x="161" y="59"/>
                      <a:pt x="161" y="59"/>
                      <a:pt x="161" y="59"/>
                    </a:cubicBezTo>
                    <a:cubicBezTo>
                      <a:pt x="158" y="61"/>
                      <a:pt x="158" y="61"/>
                      <a:pt x="158" y="61"/>
                    </a:cubicBezTo>
                    <a:cubicBezTo>
                      <a:pt x="160" y="63"/>
                      <a:pt x="160" y="63"/>
                      <a:pt x="160" y="63"/>
                    </a:cubicBezTo>
                    <a:cubicBezTo>
                      <a:pt x="167" y="61"/>
                      <a:pt x="167" y="61"/>
                      <a:pt x="167" y="61"/>
                    </a:cubicBezTo>
                    <a:lnTo>
                      <a:pt x="172" y="69"/>
                    </a:lnTo>
                    <a:close/>
                  </a:path>
                </a:pathLst>
              </a:custGeom>
              <a:solidFill>
                <a:srgbClr val="104C10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83" name="Freeform 59">
                <a:extLst/>
              </p:cNvPr>
              <p:cNvSpPr>
                <a:spLocks/>
              </p:cNvSpPr>
              <p:nvPr/>
            </p:nvSpPr>
            <p:spPr bwMode="auto">
              <a:xfrm>
                <a:off x="9829800" y="2846388"/>
                <a:ext cx="44450" cy="52388"/>
              </a:xfrm>
              <a:custGeom>
                <a:avLst/>
                <a:gdLst>
                  <a:gd name="T0" fmla="*/ 17 w 28"/>
                  <a:gd name="T1" fmla="*/ 33 h 33"/>
                  <a:gd name="T2" fmla="*/ 11 w 28"/>
                  <a:gd name="T3" fmla="*/ 22 h 33"/>
                  <a:gd name="T4" fmla="*/ 0 w 28"/>
                  <a:gd name="T5" fmla="*/ 11 h 33"/>
                  <a:gd name="T6" fmla="*/ 11 w 28"/>
                  <a:gd name="T7" fmla="*/ 0 h 33"/>
                  <a:gd name="T8" fmla="*/ 28 w 28"/>
                  <a:gd name="T9" fmla="*/ 11 h 33"/>
                  <a:gd name="T10" fmla="*/ 17 w 28"/>
                  <a:gd name="T11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" h="33">
                    <a:moveTo>
                      <a:pt x="17" y="33"/>
                    </a:moveTo>
                    <a:lnTo>
                      <a:pt x="11" y="22"/>
                    </a:lnTo>
                    <a:lnTo>
                      <a:pt x="0" y="11"/>
                    </a:lnTo>
                    <a:lnTo>
                      <a:pt x="11" y="0"/>
                    </a:lnTo>
                    <a:lnTo>
                      <a:pt x="28" y="11"/>
                    </a:lnTo>
                    <a:lnTo>
                      <a:pt x="17" y="33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84" name="Freeform 60">
                <a:extLst/>
              </p:cNvPr>
              <p:cNvSpPr>
                <a:spLocks/>
              </p:cNvSpPr>
              <p:nvPr/>
            </p:nvSpPr>
            <p:spPr bwMode="auto">
              <a:xfrm>
                <a:off x="1181100" y="9525"/>
                <a:ext cx="1347788" cy="989013"/>
              </a:xfrm>
              <a:custGeom>
                <a:avLst/>
                <a:gdLst>
                  <a:gd name="T0" fmla="*/ 116 w 154"/>
                  <a:gd name="T1" fmla="*/ 107 h 113"/>
                  <a:gd name="T2" fmla="*/ 91 w 154"/>
                  <a:gd name="T3" fmla="*/ 103 h 113"/>
                  <a:gd name="T4" fmla="*/ 79 w 154"/>
                  <a:gd name="T5" fmla="*/ 103 h 113"/>
                  <a:gd name="T6" fmla="*/ 74 w 154"/>
                  <a:gd name="T7" fmla="*/ 103 h 113"/>
                  <a:gd name="T8" fmla="*/ 66 w 154"/>
                  <a:gd name="T9" fmla="*/ 103 h 113"/>
                  <a:gd name="T10" fmla="*/ 59 w 154"/>
                  <a:gd name="T11" fmla="*/ 102 h 113"/>
                  <a:gd name="T12" fmla="*/ 47 w 154"/>
                  <a:gd name="T13" fmla="*/ 99 h 113"/>
                  <a:gd name="T14" fmla="*/ 33 w 154"/>
                  <a:gd name="T15" fmla="*/ 97 h 113"/>
                  <a:gd name="T16" fmla="*/ 22 w 154"/>
                  <a:gd name="T17" fmla="*/ 88 h 113"/>
                  <a:gd name="T18" fmla="*/ 17 w 154"/>
                  <a:gd name="T19" fmla="*/ 75 h 113"/>
                  <a:gd name="T20" fmla="*/ 13 w 154"/>
                  <a:gd name="T21" fmla="*/ 73 h 113"/>
                  <a:gd name="T22" fmla="*/ 7 w 154"/>
                  <a:gd name="T23" fmla="*/ 70 h 113"/>
                  <a:gd name="T24" fmla="*/ 1 w 154"/>
                  <a:gd name="T25" fmla="*/ 69 h 113"/>
                  <a:gd name="T26" fmla="*/ 2 w 154"/>
                  <a:gd name="T27" fmla="*/ 64 h 113"/>
                  <a:gd name="T28" fmla="*/ 5 w 154"/>
                  <a:gd name="T29" fmla="*/ 57 h 113"/>
                  <a:gd name="T30" fmla="*/ 7 w 154"/>
                  <a:gd name="T31" fmla="*/ 51 h 113"/>
                  <a:gd name="T32" fmla="*/ 7 w 154"/>
                  <a:gd name="T33" fmla="*/ 48 h 113"/>
                  <a:gd name="T34" fmla="*/ 4 w 154"/>
                  <a:gd name="T35" fmla="*/ 34 h 113"/>
                  <a:gd name="T36" fmla="*/ 3 w 154"/>
                  <a:gd name="T37" fmla="*/ 21 h 113"/>
                  <a:gd name="T38" fmla="*/ 6 w 154"/>
                  <a:gd name="T39" fmla="*/ 7 h 113"/>
                  <a:gd name="T40" fmla="*/ 11 w 154"/>
                  <a:gd name="T41" fmla="*/ 11 h 113"/>
                  <a:gd name="T42" fmla="*/ 29 w 154"/>
                  <a:gd name="T43" fmla="*/ 21 h 113"/>
                  <a:gd name="T44" fmla="*/ 41 w 154"/>
                  <a:gd name="T45" fmla="*/ 21 h 113"/>
                  <a:gd name="T46" fmla="*/ 44 w 154"/>
                  <a:gd name="T47" fmla="*/ 19 h 113"/>
                  <a:gd name="T48" fmla="*/ 44 w 154"/>
                  <a:gd name="T49" fmla="*/ 20 h 113"/>
                  <a:gd name="T50" fmla="*/ 42 w 154"/>
                  <a:gd name="T51" fmla="*/ 23 h 113"/>
                  <a:gd name="T52" fmla="*/ 48 w 154"/>
                  <a:gd name="T53" fmla="*/ 32 h 113"/>
                  <a:gd name="T54" fmla="*/ 47 w 154"/>
                  <a:gd name="T55" fmla="*/ 6 h 113"/>
                  <a:gd name="T56" fmla="*/ 56 w 154"/>
                  <a:gd name="T57" fmla="*/ 3 h 113"/>
                  <a:gd name="T58" fmla="*/ 137 w 154"/>
                  <a:gd name="T59" fmla="*/ 24 h 113"/>
                  <a:gd name="T60" fmla="*/ 154 w 154"/>
                  <a:gd name="T61" fmla="*/ 28 h 113"/>
                  <a:gd name="T62" fmla="*/ 151 w 154"/>
                  <a:gd name="T63" fmla="*/ 38 h 113"/>
                  <a:gd name="T64" fmla="*/ 137 w 154"/>
                  <a:gd name="T65" fmla="*/ 106 h 113"/>
                  <a:gd name="T66" fmla="*/ 116 w 154"/>
                  <a:gd name="T67" fmla="*/ 107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54" h="113">
                    <a:moveTo>
                      <a:pt x="116" y="107"/>
                    </a:moveTo>
                    <a:cubicBezTo>
                      <a:pt x="105" y="104"/>
                      <a:pt x="98" y="103"/>
                      <a:pt x="91" y="103"/>
                    </a:cubicBezTo>
                    <a:cubicBezTo>
                      <a:pt x="85" y="103"/>
                      <a:pt x="80" y="103"/>
                      <a:pt x="79" y="103"/>
                    </a:cubicBezTo>
                    <a:cubicBezTo>
                      <a:pt x="79" y="102"/>
                      <a:pt x="77" y="102"/>
                      <a:pt x="74" y="103"/>
                    </a:cubicBezTo>
                    <a:cubicBezTo>
                      <a:pt x="72" y="104"/>
                      <a:pt x="68" y="104"/>
                      <a:pt x="66" y="103"/>
                    </a:cubicBezTo>
                    <a:cubicBezTo>
                      <a:pt x="64" y="103"/>
                      <a:pt x="61" y="102"/>
                      <a:pt x="59" y="102"/>
                    </a:cubicBezTo>
                    <a:cubicBezTo>
                      <a:pt x="57" y="102"/>
                      <a:pt x="52" y="100"/>
                      <a:pt x="47" y="99"/>
                    </a:cubicBezTo>
                    <a:cubicBezTo>
                      <a:pt x="42" y="97"/>
                      <a:pt x="37" y="96"/>
                      <a:pt x="33" y="97"/>
                    </a:cubicBezTo>
                    <a:cubicBezTo>
                      <a:pt x="26" y="98"/>
                      <a:pt x="21" y="94"/>
                      <a:pt x="22" y="88"/>
                    </a:cubicBezTo>
                    <a:cubicBezTo>
                      <a:pt x="23" y="83"/>
                      <a:pt x="20" y="75"/>
                      <a:pt x="17" y="75"/>
                    </a:cubicBezTo>
                    <a:cubicBezTo>
                      <a:pt x="15" y="75"/>
                      <a:pt x="14" y="74"/>
                      <a:pt x="13" y="73"/>
                    </a:cubicBezTo>
                    <a:cubicBezTo>
                      <a:pt x="12" y="72"/>
                      <a:pt x="9" y="71"/>
                      <a:pt x="7" y="70"/>
                    </a:cubicBezTo>
                    <a:cubicBezTo>
                      <a:pt x="4" y="70"/>
                      <a:pt x="2" y="70"/>
                      <a:pt x="1" y="69"/>
                    </a:cubicBezTo>
                    <a:cubicBezTo>
                      <a:pt x="0" y="66"/>
                      <a:pt x="0" y="64"/>
                      <a:pt x="2" y="64"/>
                    </a:cubicBezTo>
                    <a:cubicBezTo>
                      <a:pt x="5" y="64"/>
                      <a:pt x="7" y="59"/>
                      <a:pt x="5" y="57"/>
                    </a:cubicBezTo>
                    <a:cubicBezTo>
                      <a:pt x="2" y="54"/>
                      <a:pt x="4" y="51"/>
                      <a:pt x="7" y="51"/>
                    </a:cubicBezTo>
                    <a:cubicBezTo>
                      <a:pt x="9" y="51"/>
                      <a:pt x="9" y="50"/>
                      <a:pt x="7" y="48"/>
                    </a:cubicBezTo>
                    <a:cubicBezTo>
                      <a:pt x="5" y="45"/>
                      <a:pt x="4" y="43"/>
                      <a:pt x="4" y="34"/>
                    </a:cubicBezTo>
                    <a:cubicBezTo>
                      <a:pt x="5" y="29"/>
                      <a:pt x="4" y="23"/>
                      <a:pt x="3" y="21"/>
                    </a:cubicBezTo>
                    <a:cubicBezTo>
                      <a:pt x="2" y="19"/>
                      <a:pt x="4" y="7"/>
                      <a:pt x="6" y="7"/>
                    </a:cubicBezTo>
                    <a:cubicBezTo>
                      <a:pt x="7" y="7"/>
                      <a:pt x="9" y="9"/>
                      <a:pt x="11" y="11"/>
                    </a:cubicBezTo>
                    <a:cubicBezTo>
                      <a:pt x="15" y="15"/>
                      <a:pt x="19" y="18"/>
                      <a:pt x="29" y="21"/>
                    </a:cubicBezTo>
                    <a:cubicBezTo>
                      <a:pt x="38" y="24"/>
                      <a:pt x="41" y="24"/>
                      <a:pt x="41" y="21"/>
                    </a:cubicBezTo>
                    <a:cubicBezTo>
                      <a:pt x="41" y="20"/>
                      <a:pt x="42" y="19"/>
                      <a:pt x="44" y="19"/>
                    </a:cubicBezTo>
                    <a:cubicBezTo>
                      <a:pt x="45" y="19"/>
                      <a:pt x="45" y="19"/>
                      <a:pt x="44" y="20"/>
                    </a:cubicBezTo>
                    <a:cubicBezTo>
                      <a:pt x="43" y="20"/>
                      <a:pt x="42" y="21"/>
                      <a:pt x="42" y="23"/>
                    </a:cubicBezTo>
                    <a:cubicBezTo>
                      <a:pt x="42" y="25"/>
                      <a:pt x="47" y="32"/>
                      <a:pt x="48" y="32"/>
                    </a:cubicBezTo>
                    <a:cubicBezTo>
                      <a:pt x="50" y="32"/>
                      <a:pt x="49" y="9"/>
                      <a:pt x="47" y="6"/>
                    </a:cubicBezTo>
                    <a:cubicBezTo>
                      <a:pt x="44" y="1"/>
                      <a:pt x="46" y="0"/>
                      <a:pt x="56" y="3"/>
                    </a:cubicBezTo>
                    <a:cubicBezTo>
                      <a:pt x="72" y="8"/>
                      <a:pt x="120" y="20"/>
                      <a:pt x="137" y="24"/>
                    </a:cubicBezTo>
                    <a:cubicBezTo>
                      <a:pt x="146" y="26"/>
                      <a:pt x="153" y="28"/>
                      <a:pt x="154" y="28"/>
                    </a:cubicBezTo>
                    <a:cubicBezTo>
                      <a:pt x="154" y="28"/>
                      <a:pt x="153" y="33"/>
                      <a:pt x="151" y="38"/>
                    </a:cubicBezTo>
                    <a:cubicBezTo>
                      <a:pt x="147" y="51"/>
                      <a:pt x="137" y="100"/>
                      <a:pt x="137" y="106"/>
                    </a:cubicBezTo>
                    <a:cubicBezTo>
                      <a:pt x="137" y="113"/>
                      <a:pt x="137" y="113"/>
                      <a:pt x="116" y="107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85" name="Freeform 61">
                <a:extLst/>
              </p:cNvPr>
              <p:cNvSpPr>
                <a:spLocks noEditPoints="1"/>
              </p:cNvSpPr>
              <p:nvPr/>
            </p:nvSpPr>
            <p:spPr bwMode="auto">
              <a:xfrm>
                <a:off x="1181100" y="9525"/>
                <a:ext cx="1347788" cy="989013"/>
              </a:xfrm>
              <a:custGeom>
                <a:avLst/>
                <a:gdLst>
                  <a:gd name="T0" fmla="*/ 53 w 154"/>
                  <a:gd name="T1" fmla="*/ 2 h 113"/>
                  <a:gd name="T2" fmla="*/ 77 w 154"/>
                  <a:gd name="T3" fmla="*/ 8 h 113"/>
                  <a:gd name="T4" fmla="*/ 134 w 154"/>
                  <a:gd name="T5" fmla="*/ 23 h 113"/>
                  <a:gd name="T6" fmla="*/ 153 w 154"/>
                  <a:gd name="T7" fmla="*/ 33 h 113"/>
                  <a:gd name="T8" fmla="*/ 142 w 154"/>
                  <a:gd name="T9" fmla="*/ 79 h 113"/>
                  <a:gd name="T10" fmla="*/ 137 w 154"/>
                  <a:gd name="T11" fmla="*/ 113 h 113"/>
                  <a:gd name="T12" fmla="*/ 99 w 154"/>
                  <a:gd name="T13" fmla="*/ 103 h 113"/>
                  <a:gd name="T14" fmla="*/ 78 w 154"/>
                  <a:gd name="T15" fmla="*/ 102 h 113"/>
                  <a:gd name="T16" fmla="*/ 66 w 154"/>
                  <a:gd name="T17" fmla="*/ 104 h 113"/>
                  <a:gd name="T18" fmla="*/ 60 w 154"/>
                  <a:gd name="T19" fmla="*/ 103 h 113"/>
                  <a:gd name="T20" fmla="*/ 52 w 154"/>
                  <a:gd name="T21" fmla="*/ 100 h 113"/>
                  <a:gd name="T22" fmla="*/ 44 w 154"/>
                  <a:gd name="T23" fmla="*/ 98 h 113"/>
                  <a:gd name="T24" fmla="*/ 35 w 154"/>
                  <a:gd name="T25" fmla="*/ 98 h 113"/>
                  <a:gd name="T26" fmla="*/ 21 w 154"/>
                  <a:gd name="T27" fmla="*/ 93 h 113"/>
                  <a:gd name="T28" fmla="*/ 21 w 154"/>
                  <a:gd name="T29" fmla="*/ 81 h 113"/>
                  <a:gd name="T30" fmla="*/ 13 w 154"/>
                  <a:gd name="T31" fmla="*/ 75 h 113"/>
                  <a:gd name="T32" fmla="*/ 9 w 154"/>
                  <a:gd name="T33" fmla="*/ 71 h 113"/>
                  <a:gd name="T34" fmla="*/ 3 w 154"/>
                  <a:gd name="T35" fmla="*/ 71 h 113"/>
                  <a:gd name="T36" fmla="*/ 0 w 154"/>
                  <a:gd name="T37" fmla="*/ 64 h 113"/>
                  <a:gd name="T38" fmla="*/ 6 w 154"/>
                  <a:gd name="T39" fmla="*/ 58 h 113"/>
                  <a:gd name="T40" fmla="*/ 3 w 154"/>
                  <a:gd name="T41" fmla="*/ 51 h 113"/>
                  <a:gd name="T42" fmla="*/ 5 w 154"/>
                  <a:gd name="T43" fmla="*/ 47 h 113"/>
                  <a:gd name="T44" fmla="*/ 4 w 154"/>
                  <a:gd name="T45" fmla="*/ 33 h 113"/>
                  <a:gd name="T46" fmla="*/ 1 w 154"/>
                  <a:gd name="T47" fmla="*/ 19 h 113"/>
                  <a:gd name="T48" fmla="*/ 7 w 154"/>
                  <a:gd name="T49" fmla="*/ 7 h 113"/>
                  <a:gd name="T50" fmla="*/ 14 w 154"/>
                  <a:gd name="T51" fmla="*/ 14 h 113"/>
                  <a:gd name="T52" fmla="*/ 25 w 154"/>
                  <a:gd name="T53" fmla="*/ 19 h 113"/>
                  <a:gd name="T54" fmla="*/ 33 w 154"/>
                  <a:gd name="T55" fmla="*/ 22 h 113"/>
                  <a:gd name="T56" fmla="*/ 40 w 154"/>
                  <a:gd name="T57" fmla="*/ 23 h 113"/>
                  <a:gd name="T58" fmla="*/ 42 w 154"/>
                  <a:gd name="T59" fmla="*/ 19 h 113"/>
                  <a:gd name="T60" fmla="*/ 45 w 154"/>
                  <a:gd name="T61" fmla="*/ 18 h 113"/>
                  <a:gd name="T62" fmla="*/ 42 w 154"/>
                  <a:gd name="T63" fmla="*/ 21 h 113"/>
                  <a:gd name="T64" fmla="*/ 44 w 154"/>
                  <a:gd name="T65" fmla="*/ 26 h 113"/>
                  <a:gd name="T66" fmla="*/ 47 w 154"/>
                  <a:gd name="T67" fmla="*/ 32 h 113"/>
                  <a:gd name="T68" fmla="*/ 49 w 154"/>
                  <a:gd name="T69" fmla="*/ 30 h 113"/>
                  <a:gd name="T70" fmla="*/ 47 w 154"/>
                  <a:gd name="T71" fmla="*/ 24 h 113"/>
                  <a:gd name="T72" fmla="*/ 47 w 154"/>
                  <a:gd name="T73" fmla="*/ 20 h 113"/>
                  <a:gd name="T74" fmla="*/ 50 w 154"/>
                  <a:gd name="T75" fmla="*/ 12 h 113"/>
                  <a:gd name="T76" fmla="*/ 45 w 154"/>
                  <a:gd name="T77" fmla="*/ 2 h 113"/>
                  <a:gd name="T78" fmla="*/ 47 w 154"/>
                  <a:gd name="T79" fmla="*/ 0 h 113"/>
                  <a:gd name="T80" fmla="*/ 37 w 154"/>
                  <a:gd name="T81" fmla="*/ 8 h 113"/>
                  <a:gd name="T82" fmla="*/ 40 w 154"/>
                  <a:gd name="T83" fmla="*/ 7 h 113"/>
                  <a:gd name="T84" fmla="*/ 44 w 154"/>
                  <a:gd name="T85" fmla="*/ 9 h 113"/>
                  <a:gd name="T86" fmla="*/ 43 w 154"/>
                  <a:gd name="T87" fmla="*/ 13 h 113"/>
                  <a:gd name="T88" fmla="*/ 40 w 154"/>
                  <a:gd name="T89" fmla="*/ 16 h 113"/>
                  <a:gd name="T90" fmla="*/ 41 w 154"/>
                  <a:gd name="T91" fmla="*/ 12 h 113"/>
                  <a:gd name="T92" fmla="*/ 38 w 154"/>
                  <a:gd name="T93" fmla="*/ 13 h 113"/>
                  <a:gd name="T94" fmla="*/ 35 w 154"/>
                  <a:gd name="T95" fmla="*/ 11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54" h="113">
                    <a:moveTo>
                      <a:pt x="47" y="0"/>
                    </a:moveTo>
                    <a:cubicBezTo>
                      <a:pt x="53" y="2"/>
                      <a:pt x="53" y="2"/>
                      <a:pt x="53" y="2"/>
                    </a:cubicBezTo>
                    <a:cubicBezTo>
                      <a:pt x="66" y="5"/>
                      <a:pt x="66" y="5"/>
                      <a:pt x="66" y="5"/>
                    </a:cubicBezTo>
                    <a:cubicBezTo>
                      <a:pt x="77" y="8"/>
                      <a:pt x="77" y="8"/>
                      <a:pt x="77" y="8"/>
                    </a:cubicBezTo>
                    <a:cubicBezTo>
                      <a:pt x="104" y="16"/>
                      <a:pt x="104" y="16"/>
                      <a:pt x="104" y="16"/>
                    </a:cubicBezTo>
                    <a:cubicBezTo>
                      <a:pt x="134" y="23"/>
                      <a:pt x="134" y="23"/>
                      <a:pt x="134" y="23"/>
                    </a:cubicBezTo>
                    <a:cubicBezTo>
                      <a:pt x="154" y="28"/>
                      <a:pt x="154" y="28"/>
                      <a:pt x="154" y="28"/>
                    </a:cubicBezTo>
                    <a:cubicBezTo>
                      <a:pt x="153" y="33"/>
                      <a:pt x="153" y="33"/>
                      <a:pt x="153" y="33"/>
                    </a:cubicBezTo>
                    <a:cubicBezTo>
                      <a:pt x="148" y="51"/>
                      <a:pt x="148" y="51"/>
                      <a:pt x="148" y="51"/>
                    </a:cubicBezTo>
                    <a:cubicBezTo>
                      <a:pt x="142" y="79"/>
                      <a:pt x="142" y="79"/>
                      <a:pt x="142" y="79"/>
                    </a:cubicBezTo>
                    <a:cubicBezTo>
                      <a:pt x="138" y="100"/>
                      <a:pt x="138" y="100"/>
                      <a:pt x="138" y="100"/>
                    </a:cubicBezTo>
                    <a:cubicBezTo>
                      <a:pt x="137" y="113"/>
                      <a:pt x="137" y="113"/>
                      <a:pt x="137" y="113"/>
                    </a:cubicBezTo>
                    <a:cubicBezTo>
                      <a:pt x="119" y="108"/>
                      <a:pt x="119" y="108"/>
                      <a:pt x="119" y="108"/>
                    </a:cubicBezTo>
                    <a:cubicBezTo>
                      <a:pt x="99" y="103"/>
                      <a:pt x="99" y="103"/>
                      <a:pt x="99" y="103"/>
                    </a:cubicBezTo>
                    <a:cubicBezTo>
                      <a:pt x="80" y="104"/>
                      <a:pt x="80" y="104"/>
                      <a:pt x="80" y="104"/>
                    </a:cubicBezTo>
                    <a:cubicBezTo>
                      <a:pt x="78" y="102"/>
                      <a:pt x="78" y="102"/>
                      <a:pt x="78" y="102"/>
                    </a:cubicBezTo>
                    <a:cubicBezTo>
                      <a:pt x="71" y="105"/>
                      <a:pt x="71" y="105"/>
                      <a:pt x="71" y="105"/>
                    </a:cubicBezTo>
                    <a:cubicBezTo>
                      <a:pt x="66" y="104"/>
                      <a:pt x="66" y="104"/>
                      <a:pt x="66" y="104"/>
                    </a:cubicBezTo>
                    <a:cubicBezTo>
                      <a:pt x="62" y="102"/>
                      <a:pt x="62" y="102"/>
                      <a:pt x="62" y="102"/>
                    </a:cubicBezTo>
                    <a:cubicBezTo>
                      <a:pt x="60" y="103"/>
                      <a:pt x="60" y="103"/>
                      <a:pt x="60" y="103"/>
                    </a:cubicBezTo>
                    <a:cubicBezTo>
                      <a:pt x="55" y="102"/>
                      <a:pt x="55" y="102"/>
                      <a:pt x="55" y="102"/>
                    </a:cubicBezTo>
                    <a:cubicBezTo>
                      <a:pt x="52" y="100"/>
                      <a:pt x="52" y="100"/>
                      <a:pt x="52" y="100"/>
                    </a:cubicBezTo>
                    <a:cubicBezTo>
                      <a:pt x="46" y="98"/>
                      <a:pt x="46" y="98"/>
                      <a:pt x="46" y="98"/>
                    </a:cubicBezTo>
                    <a:cubicBezTo>
                      <a:pt x="44" y="98"/>
                      <a:pt x="44" y="98"/>
                      <a:pt x="44" y="98"/>
                    </a:cubicBezTo>
                    <a:cubicBezTo>
                      <a:pt x="37" y="96"/>
                      <a:pt x="37" y="96"/>
                      <a:pt x="37" y="96"/>
                    </a:cubicBezTo>
                    <a:cubicBezTo>
                      <a:pt x="35" y="98"/>
                      <a:pt x="35" y="98"/>
                      <a:pt x="35" y="98"/>
                    </a:cubicBezTo>
                    <a:cubicBezTo>
                      <a:pt x="27" y="98"/>
                      <a:pt x="27" y="98"/>
                      <a:pt x="27" y="98"/>
                    </a:cubicBezTo>
                    <a:cubicBezTo>
                      <a:pt x="21" y="93"/>
                      <a:pt x="21" y="93"/>
                      <a:pt x="21" y="93"/>
                    </a:cubicBezTo>
                    <a:cubicBezTo>
                      <a:pt x="21" y="92"/>
                      <a:pt x="21" y="92"/>
                      <a:pt x="21" y="92"/>
                    </a:cubicBezTo>
                    <a:cubicBezTo>
                      <a:pt x="21" y="81"/>
                      <a:pt x="21" y="81"/>
                      <a:pt x="21" y="81"/>
                    </a:cubicBezTo>
                    <a:cubicBezTo>
                      <a:pt x="18" y="76"/>
                      <a:pt x="18" y="76"/>
                      <a:pt x="18" y="76"/>
                    </a:cubicBezTo>
                    <a:cubicBezTo>
                      <a:pt x="13" y="75"/>
                      <a:pt x="13" y="75"/>
                      <a:pt x="13" y="75"/>
                    </a:cubicBezTo>
                    <a:cubicBezTo>
                      <a:pt x="12" y="72"/>
                      <a:pt x="12" y="72"/>
                      <a:pt x="12" y="72"/>
                    </a:cubicBezTo>
                    <a:cubicBezTo>
                      <a:pt x="9" y="71"/>
                      <a:pt x="9" y="71"/>
                      <a:pt x="9" y="71"/>
                    </a:cubicBezTo>
                    <a:cubicBezTo>
                      <a:pt x="5" y="70"/>
                      <a:pt x="5" y="70"/>
                      <a:pt x="5" y="70"/>
                    </a:cubicBezTo>
                    <a:cubicBezTo>
                      <a:pt x="3" y="71"/>
                      <a:pt x="3" y="71"/>
                      <a:pt x="3" y="71"/>
                    </a:cubicBezTo>
                    <a:cubicBezTo>
                      <a:pt x="0" y="67"/>
                      <a:pt x="0" y="67"/>
                      <a:pt x="0" y="67"/>
                    </a:cubicBezTo>
                    <a:cubicBezTo>
                      <a:pt x="0" y="64"/>
                      <a:pt x="0" y="64"/>
                      <a:pt x="0" y="64"/>
                    </a:cubicBezTo>
                    <a:cubicBezTo>
                      <a:pt x="4" y="63"/>
                      <a:pt x="4" y="63"/>
                      <a:pt x="4" y="63"/>
                    </a:cubicBezTo>
                    <a:cubicBezTo>
                      <a:pt x="6" y="58"/>
                      <a:pt x="6" y="58"/>
                      <a:pt x="6" y="58"/>
                    </a:cubicBezTo>
                    <a:cubicBezTo>
                      <a:pt x="3" y="56"/>
                      <a:pt x="3" y="56"/>
                      <a:pt x="3" y="56"/>
                    </a:cubicBezTo>
                    <a:cubicBezTo>
                      <a:pt x="3" y="51"/>
                      <a:pt x="3" y="51"/>
                      <a:pt x="3" y="51"/>
                    </a:cubicBezTo>
                    <a:cubicBezTo>
                      <a:pt x="9" y="50"/>
                      <a:pt x="9" y="50"/>
                      <a:pt x="9" y="50"/>
                    </a:cubicBezTo>
                    <a:cubicBezTo>
                      <a:pt x="5" y="47"/>
                      <a:pt x="5" y="47"/>
                      <a:pt x="5" y="47"/>
                    </a:cubicBezTo>
                    <a:cubicBezTo>
                      <a:pt x="3" y="37"/>
                      <a:pt x="3" y="37"/>
                      <a:pt x="3" y="37"/>
                    </a:cubicBezTo>
                    <a:cubicBezTo>
                      <a:pt x="4" y="33"/>
                      <a:pt x="4" y="33"/>
                      <a:pt x="4" y="33"/>
                    </a:cubicBezTo>
                    <a:cubicBezTo>
                      <a:pt x="4" y="23"/>
                      <a:pt x="4" y="23"/>
                      <a:pt x="4" y="23"/>
                    </a:cubicBezTo>
                    <a:cubicBezTo>
                      <a:pt x="1" y="19"/>
                      <a:pt x="1" y="19"/>
                      <a:pt x="1" y="1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11" y="11"/>
                      <a:pt x="11" y="11"/>
                      <a:pt x="11" y="11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19" y="17"/>
                      <a:pt x="19" y="17"/>
                      <a:pt x="19" y="17"/>
                    </a:cubicBezTo>
                    <a:cubicBezTo>
                      <a:pt x="25" y="19"/>
                      <a:pt x="25" y="19"/>
                      <a:pt x="25" y="19"/>
                    </a:cubicBezTo>
                    <a:cubicBezTo>
                      <a:pt x="29" y="20"/>
                      <a:pt x="29" y="20"/>
                      <a:pt x="29" y="20"/>
                    </a:cubicBezTo>
                    <a:cubicBezTo>
                      <a:pt x="33" y="22"/>
                      <a:pt x="33" y="22"/>
                      <a:pt x="33" y="22"/>
                    </a:cubicBezTo>
                    <a:cubicBezTo>
                      <a:pt x="37" y="24"/>
                      <a:pt x="37" y="24"/>
                      <a:pt x="37" y="24"/>
                    </a:cubicBezTo>
                    <a:cubicBezTo>
                      <a:pt x="40" y="23"/>
                      <a:pt x="40" y="23"/>
                      <a:pt x="40" y="23"/>
                    </a:cubicBezTo>
                    <a:cubicBezTo>
                      <a:pt x="40" y="20"/>
                      <a:pt x="40" y="20"/>
                      <a:pt x="40" y="20"/>
                    </a:cubicBezTo>
                    <a:cubicBezTo>
                      <a:pt x="42" y="19"/>
                      <a:pt x="42" y="19"/>
                      <a:pt x="42" y="19"/>
                    </a:cubicBezTo>
                    <a:cubicBezTo>
                      <a:pt x="45" y="17"/>
                      <a:pt x="45" y="17"/>
                      <a:pt x="45" y="17"/>
                    </a:cubicBezTo>
                    <a:cubicBezTo>
                      <a:pt x="45" y="18"/>
                      <a:pt x="45" y="18"/>
                      <a:pt x="45" y="18"/>
                    </a:cubicBezTo>
                    <a:cubicBezTo>
                      <a:pt x="45" y="21"/>
                      <a:pt x="45" y="21"/>
                      <a:pt x="45" y="21"/>
                    </a:cubicBezTo>
                    <a:cubicBezTo>
                      <a:pt x="42" y="21"/>
                      <a:pt x="42" y="21"/>
                      <a:pt x="42" y="21"/>
                    </a:cubicBezTo>
                    <a:cubicBezTo>
                      <a:pt x="42" y="24"/>
                      <a:pt x="42" y="24"/>
                      <a:pt x="42" y="24"/>
                    </a:cubicBezTo>
                    <a:cubicBezTo>
                      <a:pt x="44" y="26"/>
                      <a:pt x="44" y="26"/>
                      <a:pt x="44" y="26"/>
                    </a:cubicBezTo>
                    <a:cubicBezTo>
                      <a:pt x="46" y="29"/>
                      <a:pt x="46" y="29"/>
                      <a:pt x="46" y="29"/>
                    </a:cubicBezTo>
                    <a:cubicBezTo>
                      <a:pt x="47" y="32"/>
                      <a:pt x="47" y="32"/>
                      <a:pt x="47" y="32"/>
                    </a:cubicBezTo>
                    <a:cubicBezTo>
                      <a:pt x="49" y="32"/>
                      <a:pt x="49" y="32"/>
                      <a:pt x="49" y="32"/>
                    </a:cubicBezTo>
                    <a:cubicBezTo>
                      <a:pt x="49" y="30"/>
                      <a:pt x="49" y="30"/>
                      <a:pt x="49" y="30"/>
                    </a:cubicBezTo>
                    <a:cubicBezTo>
                      <a:pt x="48" y="28"/>
                      <a:pt x="48" y="28"/>
                      <a:pt x="48" y="28"/>
                    </a:cubicBezTo>
                    <a:cubicBezTo>
                      <a:pt x="47" y="24"/>
                      <a:pt x="47" y="24"/>
                      <a:pt x="47" y="24"/>
                    </a:cubicBezTo>
                    <a:cubicBezTo>
                      <a:pt x="48" y="22"/>
                      <a:pt x="48" y="22"/>
                      <a:pt x="48" y="22"/>
                    </a:cubicBezTo>
                    <a:cubicBezTo>
                      <a:pt x="47" y="20"/>
                      <a:pt x="47" y="20"/>
                      <a:pt x="47" y="20"/>
                    </a:cubicBezTo>
                    <a:cubicBezTo>
                      <a:pt x="47" y="17"/>
                      <a:pt x="47" y="17"/>
                      <a:pt x="47" y="17"/>
                    </a:cubicBezTo>
                    <a:cubicBezTo>
                      <a:pt x="50" y="12"/>
                      <a:pt x="50" y="12"/>
                      <a:pt x="50" y="12"/>
                    </a:cubicBezTo>
                    <a:cubicBezTo>
                      <a:pt x="48" y="8"/>
                      <a:pt x="48" y="8"/>
                      <a:pt x="48" y="8"/>
                    </a:cubicBezTo>
                    <a:cubicBezTo>
                      <a:pt x="45" y="2"/>
                      <a:pt x="45" y="2"/>
                      <a:pt x="45" y="2"/>
                    </a:cubicBezTo>
                    <a:cubicBezTo>
                      <a:pt x="45" y="1"/>
                      <a:pt x="45" y="1"/>
                      <a:pt x="45" y="1"/>
                    </a:cubicBezTo>
                    <a:lnTo>
                      <a:pt x="47" y="0"/>
                    </a:lnTo>
                    <a:close/>
                    <a:moveTo>
                      <a:pt x="34" y="8"/>
                    </a:moveTo>
                    <a:cubicBezTo>
                      <a:pt x="37" y="8"/>
                      <a:pt x="37" y="8"/>
                      <a:pt x="37" y="8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40" y="7"/>
                      <a:pt x="40" y="7"/>
                      <a:pt x="40" y="7"/>
                    </a:cubicBezTo>
                    <a:cubicBezTo>
                      <a:pt x="43" y="7"/>
                      <a:pt x="43" y="7"/>
                      <a:pt x="43" y="7"/>
                    </a:cubicBezTo>
                    <a:cubicBezTo>
                      <a:pt x="44" y="9"/>
                      <a:pt x="44" y="9"/>
                      <a:pt x="44" y="9"/>
                    </a:cubicBezTo>
                    <a:cubicBezTo>
                      <a:pt x="42" y="12"/>
                      <a:pt x="42" y="12"/>
                      <a:pt x="42" y="12"/>
                    </a:cubicBezTo>
                    <a:cubicBezTo>
                      <a:pt x="43" y="13"/>
                      <a:pt x="43" y="13"/>
                      <a:pt x="43" y="13"/>
                    </a:cubicBezTo>
                    <a:cubicBezTo>
                      <a:pt x="42" y="15"/>
                      <a:pt x="42" y="15"/>
                      <a:pt x="42" y="15"/>
                    </a:cubicBezTo>
                    <a:cubicBezTo>
                      <a:pt x="40" y="16"/>
                      <a:pt x="40" y="16"/>
                      <a:pt x="40" y="16"/>
                    </a:cubicBezTo>
                    <a:cubicBezTo>
                      <a:pt x="40" y="16"/>
                      <a:pt x="39" y="16"/>
                      <a:pt x="39" y="16"/>
                    </a:cubicBezTo>
                    <a:cubicBezTo>
                      <a:pt x="39" y="15"/>
                      <a:pt x="41" y="12"/>
                      <a:pt x="41" y="12"/>
                    </a:cubicBezTo>
                    <a:cubicBezTo>
                      <a:pt x="38" y="11"/>
                      <a:pt x="38" y="11"/>
                      <a:pt x="38" y="11"/>
                    </a:cubicBezTo>
                    <a:cubicBezTo>
                      <a:pt x="38" y="13"/>
                      <a:pt x="38" y="13"/>
                      <a:pt x="38" y="13"/>
                    </a:cubicBezTo>
                    <a:cubicBezTo>
                      <a:pt x="37" y="14"/>
                      <a:pt x="37" y="14"/>
                      <a:pt x="37" y="14"/>
                    </a:cubicBezTo>
                    <a:cubicBezTo>
                      <a:pt x="35" y="11"/>
                      <a:pt x="35" y="11"/>
                      <a:pt x="35" y="11"/>
                    </a:cubicBezTo>
                    <a:lnTo>
                      <a:pt x="34" y="8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</p:grpSp>
        <p:grpSp>
          <p:nvGrpSpPr>
            <p:cNvPr id="105" name="Group 104"/>
            <p:cNvGrpSpPr/>
            <p:nvPr/>
          </p:nvGrpSpPr>
          <p:grpSpPr>
            <a:xfrm>
              <a:off x="2107888" y="2491909"/>
              <a:ext cx="4226828" cy="3650626"/>
              <a:chOff x="2107888" y="2491909"/>
              <a:chExt cx="4226828" cy="3650626"/>
            </a:xfrm>
          </p:grpSpPr>
          <p:sp>
            <p:nvSpPr>
              <p:cNvPr id="106" name="TextBox 105"/>
              <p:cNvSpPr txBox="1"/>
              <p:nvPr/>
            </p:nvSpPr>
            <p:spPr>
              <a:xfrm>
                <a:off x="5089165" y="5279579"/>
                <a:ext cx="274320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/>
                <a:r>
                  <a:rPr lang="en-US" sz="750" b="1" dirty="0">
                    <a:solidFill>
                      <a:schemeClr val="bg1"/>
                    </a:solidFill>
                  </a:rPr>
                  <a:t>FL</a:t>
                </a:r>
              </a:p>
            </p:txBody>
          </p:sp>
          <p:sp>
            <p:nvSpPr>
              <p:cNvPr id="107" name="TextBox 106"/>
              <p:cNvSpPr txBox="1"/>
              <p:nvPr/>
            </p:nvSpPr>
            <p:spPr>
              <a:xfrm>
                <a:off x="4790575" y="4604757"/>
                <a:ext cx="274320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/>
                <a:r>
                  <a:rPr lang="en-US" sz="750" b="1" dirty="0">
                    <a:solidFill>
                      <a:schemeClr val="bg1"/>
                    </a:solidFill>
                  </a:rPr>
                  <a:t>GA</a:t>
                </a:r>
              </a:p>
            </p:txBody>
          </p:sp>
          <p:sp>
            <p:nvSpPr>
              <p:cNvPr id="108" name="TextBox 107"/>
              <p:cNvSpPr txBox="1"/>
              <p:nvPr/>
            </p:nvSpPr>
            <p:spPr>
              <a:xfrm>
                <a:off x="5038143" y="4359873"/>
                <a:ext cx="274320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/>
                <a:r>
                  <a:rPr lang="en-US" sz="750" b="1" dirty="0">
                    <a:solidFill>
                      <a:schemeClr val="bg1"/>
                    </a:solidFill>
                  </a:rPr>
                  <a:t>SC</a:t>
                </a:r>
              </a:p>
            </p:txBody>
          </p:sp>
          <p:sp>
            <p:nvSpPr>
              <p:cNvPr id="109" name="TextBox 108"/>
              <p:cNvSpPr txBox="1"/>
              <p:nvPr/>
            </p:nvSpPr>
            <p:spPr>
              <a:xfrm>
                <a:off x="4378092" y="4626724"/>
                <a:ext cx="274320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/>
                <a:r>
                  <a:rPr lang="en-US" sz="750" b="1" dirty="0">
                    <a:solidFill>
                      <a:schemeClr val="bg1"/>
                    </a:solidFill>
                  </a:rPr>
                  <a:t>AL</a:t>
                </a:r>
              </a:p>
            </p:txBody>
          </p:sp>
          <p:sp>
            <p:nvSpPr>
              <p:cNvPr id="110" name="TextBox 109"/>
              <p:cNvSpPr txBox="1"/>
              <p:nvPr/>
            </p:nvSpPr>
            <p:spPr>
              <a:xfrm>
                <a:off x="5215927" y="4027401"/>
                <a:ext cx="274320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/>
                <a:r>
                  <a:rPr lang="en-US" sz="750" b="1" dirty="0">
                    <a:solidFill>
                      <a:schemeClr val="bg1"/>
                    </a:solidFill>
                  </a:rPr>
                  <a:t>NC</a:t>
                </a:r>
              </a:p>
            </p:txBody>
          </p:sp>
          <p:sp>
            <p:nvSpPr>
              <p:cNvPr id="111" name="TextBox 110"/>
              <p:cNvSpPr txBox="1"/>
              <p:nvPr/>
            </p:nvSpPr>
            <p:spPr>
              <a:xfrm>
                <a:off x="5244700" y="3721204"/>
                <a:ext cx="274320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/>
                <a:r>
                  <a:rPr lang="en-US" sz="750" b="1" dirty="0">
                    <a:solidFill>
                      <a:schemeClr val="bg1"/>
                    </a:solidFill>
                  </a:rPr>
                  <a:t>VA</a:t>
                </a:r>
              </a:p>
            </p:txBody>
          </p:sp>
          <p:sp>
            <p:nvSpPr>
              <p:cNvPr id="112" name="TextBox 111"/>
              <p:cNvSpPr txBox="1"/>
              <p:nvPr/>
            </p:nvSpPr>
            <p:spPr>
              <a:xfrm>
                <a:off x="5214807" y="3171746"/>
                <a:ext cx="274320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/>
                <a:r>
                  <a:rPr lang="en-US" sz="750" b="1" dirty="0">
                    <a:solidFill>
                      <a:schemeClr val="bg1"/>
                    </a:solidFill>
                  </a:rPr>
                  <a:t>PA</a:t>
                </a:r>
              </a:p>
            </p:txBody>
          </p:sp>
          <p:sp>
            <p:nvSpPr>
              <p:cNvPr id="113" name="TextBox 112"/>
              <p:cNvSpPr txBox="1"/>
              <p:nvPr/>
            </p:nvSpPr>
            <p:spPr>
              <a:xfrm>
                <a:off x="5418543" y="2777856"/>
                <a:ext cx="274320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/>
                <a:r>
                  <a:rPr lang="en-US" sz="750" b="1" dirty="0">
                    <a:solidFill>
                      <a:schemeClr val="bg1"/>
                    </a:solidFill>
                  </a:rPr>
                  <a:t>NY</a:t>
                </a:r>
              </a:p>
            </p:txBody>
          </p:sp>
          <p:sp>
            <p:nvSpPr>
              <p:cNvPr id="114" name="TextBox 113"/>
              <p:cNvSpPr txBox="1"/>
              <p:nvPr/>
            </p:nvSpPr>
            <p:spPr>
              <a:xfrm>
                <a:off x="5757817" y="2656022"/>
                <a:ext cx="274320" cy="92333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/>
                <a:r>
                  <a:rPr lang="en-US" sz="450" b="1" dirty="0">
                    <a:solidFill>
                      <a:schemeClr val="bg1"/>
                    </a:solidFill>
                  </a:rPr>
                  <a:t>NH</a:t>
                </a:r>
              </a:p>
            </p:txBody>
          </p:sp>
          <p:sp>
            <p:nvSpPr>
              <p:cNvPr id="115" name="TextBox 114"/>
              <p:cNvSpPr txBox="1"/>
              <p:nvPr/>
            </p:nvSpPr>
            <p:spPr>
              <a:xfrm>
                <a:off x="5752383" y="2812277"/>
                <a:ext cx="274320" cy="92333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/>
                <a:r>
                  <a:rPr lang="en-US" sz="450" b="1" dirty="0">
                    <a:solidFill>
                      <a:schemeClr val="bg1"/>
                    </a:solidFill>
                  </a:rPr>
                  <a:t>MA</a:t>
                </a:r>
              </a:p>
            </p:txBody>
          </p:sp>
          <p:sp>
            <p:nvSpPr>
              <p:cNvPr id="116" name="TextBox 115"/>
              <p:cNvSpPr txBox="1"/>
              <p:nvPr/>
            </p:nvSpPr>
            <p:spPr>
              <a:xfrm>
                <a:off x="3409241" y="2491909"/>
                <a:ext cx="274320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/>
                <a:r>
                  <a:rPr lang="en-US" sz="750" b="1" dirty="0">
                    <a:solidFill>
                      <a:schemeClr val="bg1"/>
                    </a:solidFill>
                  </a:rPr>
                  <a:t>MN</a:t>
                </a:r>
              </a:p>
            </p:txBody>
          </p:sp>
          <p:sp>
            <p:nvSpPr>
              <p:cNvPr id="117" name="TextBox 116"/>
              <p:cNvSpPr txBox="1"/>
              <p:nvPr/>
            </p:nvSpPr>
            <p:spPr>
              <a:xfrm>
                <a:off x="3483783" y="3168613"/>
                <a:ext cx="274320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/>
                <a:r>
                  <a:rPr lang="en-US" sz="750" b="1" dirty="0">
                    <a:solidFill>
                      <a:schemeClr val="bg1"/>
                    </a:solidFill>
                  </a:rPr>
                  <a:t>IA</a:t>
                </a:r>
              </a:p>
            </p:txBody>
          </p:sp>
          <p:sp>
            <p:nvSpPr>
              <p:cNvPr id="118" name="TextBox 117"/>
              <p:cNvSpPr txBox="1"/>
              <p:nvPr/>
            </p:nvSpPr>
            <p:spPr>
              <a:xfrm>
                <a:off x="3981685" y="3440208"/>
                <a:ext cx="274320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/>
                <a:r>
                  <a:rPr lang="en-US" sz="750" b="1" dirty="0">
                    <a:solidFill>
                      <a:schemeClr val="bg1"/>
                    </a:solidFill>
                  </a:rPr>
                  <a:t>IL</a:t>
                </a:r>
              </a:p>
            </p:txBody>
          </p:sp>
          <p:sp>
            <p:nvSpPr>
              <p:cNvPr id="119" name="TextBox 118"/>
              <p:cNvSpPr txBox="1"/>
              <p:nvPr/>
            </p:nvSpPr>
            <p:spPr>
              <a:xfrm>
                <a:off x="4313900" y="3440208"/>
                <a:ext cx="274320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/>
                <a:r>
                  <a:rPr lang="en-US" sz="750" b="1" dirty="0">
                    <a:solidFill>
                      <a:schemeClr val="bg1"/>
                    </a:solidFill>
                  </a:rPr>
                  <a:t>IN</a:t>
                </a:r>
              </a:p>
            </p:txBody>
          </p:sp>
          <p:sp>
            <p:nvSpPr>
              <p:cNvPr id="120" name="TextBox 119"/>
              <p:cNvSpPr txBox="1"/>
              <p:nvPr/>
            </p:nvSpPr>
            <p:spPr>
              <a:xfrm>
                <a:off x="4433867" y="2953668"/>
                <a:ext cx="274320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/>
                <a:r>
                  <a:rPr lang="en-US" sz="750" b="1" dirty="0">
                    <a:solidFill>
                      <a:schemeClr val="bg1"/>
                    </a:solidFill>
                  </a:rPr>
                  <a:t>MI</a:t>
                </a:r>
              </a:p>
            </p:txBody>
          </p:sp>
          <p:sp>
            <p:nvSpPr>
              <p:cNvPr id="121" name="TextBox 120"/>
              <p:cNvSpPr txBox="1"/>
              <p:nvPr/>
            </p:nvSpPr>
            <p:spPr>
              <a:xfrm>
                <a:off x="2107888" y="5988647"/>
                <a:ext cx="274320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/>
                <a:r>
                  <a:rPr lang="en-US" sz="750" b="1" dirty="0"/>
                  <a:t>HI</a:t>
                </a:r>
              </a:p>
            </p:txBody>
          </p:sp>
          <p:sp>
            <p:nvSpPr>
              <p:cNvPr id="122" name="TextBox 121"/>
              <p:cNvSpPr txBox="1"/>
              <p:nvPr/>
            </p:nvSpPr>
            <p:spPr>
              <a:xfrm>
                <a:off x="6060396" y="3268677"/>
                <a:ext cx="274320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r>
                  <a:rPr lang="en-US" sz="750" b="1" dirty="0"/>
                  <a:t>NJ</a:t>
                </a:r>
              </a:p>
            </p:txBody>
          </p:sp>
          <p:cxnSp>
            <p:nvCxnSpPr>
              <p:cNvPr id="123" name="Straight Connector 122"/>
              <p:cNvCxnSpPr/>
              <p:nvPr/>
            </p:nvCxnSpPr>
            <p:spPr>
              <a:xfrm>
                <a:off x="5485722" y="3469892"/>
                <a:ext cx="462754" cy="221101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5" name="TextBox 124"/>
              <p:cNvSpPr txBox="1"/>
              <p:nvPr/>
            </p:nvSpPr>
            <p:spPr>
              <a:xfrm>
                <a:off x="6060396" y="3626761"/>
                <a:ext cx="274320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r>
                  <a:rPr lang="en-US" sz="750" b="1" dirty="0"/>
                  <a:t>MD</a:t>
                </a:r>
              </a:p>
            </p:txBody>
          </p:sp>
          <p:cxnSp>
            <p:nvCxnSpPr>
              <p:cNvPr id="126" name="Straight Connector 125"/>
              <p:cNvCxnSpPr/>
              <p:nvPr/>
            </p:nvCxnSpPr>
            <p:spPr>
              <a:xfrm>
                <a:off x="5720430" y="3309374"/>
                <a:ext cx="228046" cy="32605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7" name="TextBox 126"/>
              <p:cNvSpPr txBox="1"/>
              <p:nvPr/>
            </p:nvSpPr>
            <p:spPr>
              <a:xfrm>
                <a:off x="6060396" y="3448519"/>
                <a:ext cx="274320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r>
                  <a:rPr lang="en-US" sz="750" b="1" dirty="0"/>
                  <a:t>DE</a:t>
                </a:r>
              </a:p>
            </p:txBody>
          </p:sp>
          <p:cxnSp>
            <p:nvCxnSpPr>
              <p:cNvPr id="128" name="Straight Connector 127"/>
              <p:cNvCxnSpPr/>
              <p:nvPr/>
            </p:nvCxnSpPr>
            <p:spPr>
              <a:xfrm>
                <a:off x="5691966" y="3479886"/>
                <a:ext cx="251045" cy="70290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86" name="TextBox 185"/>
          <p:cNvSpPr txBox="1"/>
          <p:nvPr/>
        </p:nvSpPr>
        <p:spPr>
          <a:xfrm>
            <a:off x="2932206" y="2094506"/>
            <a:ext cx="205740" cy="11541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US" sz="750" b="1" dirty="0">
                <a:solidFill>
                  <a:schemeClr val="bg1"/>
                </a:solidFill>
              </a:rPr>
              <a:t>WI</a:t>
            </a:r>
          </a:p>
        </p:txBody>
      </p:sp>
    </p:spTree>
    <p:extLst>
      <p:ext uri="{BB962C8B-B14F-4D97-AF65-F5344CB8AC3E}">
        <p14:creationId xmlns:p14="http://schemas.microsoft.com/office/powerpoint/2010/main" val="97113547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96AA0A1-E652-4CD0-81EF-AFC3B090C2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06"/>
            <a:ext cx="9144000" cy="5132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34089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05808DD-D25A-4247-B8F0-9B9F87D933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06"/>
            <a:ext cx="9144000" cy="5132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11129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57B10B0-E47C-4CA2-8F7C-FF309DE686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06"/>
            <a:ext cx="9144000" cy="5132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80815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E0FFEBC-C586-4B8B-AEC0-AC65876651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06"/>
            <a:ext cx="9144000" cy="5132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22749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0CA58FE-E9BA-4291-8C1D-9F09C5F345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06"/>
            <a:ext cx="9144000" cy="5132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13824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8456CDD-4C87-47DE-945E-FE9BD55CFBD5}"/>
              </a:ext>
            </a:extLst>
          </p:cNvPr>
          <p:cNvSpPr txBox="1"/>
          <p:nvPr/>
        </p:nvSpPr>
        <p:spPr>
          <a:xfrm>
            <a:off x="312744" y="2364870"/>
            <a:ext cx="472349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cs typeface="Segoe UI Semibold" panose="020B0702040204020203" pitchFamily="34" charset="0"/>
              </a:rPr>
              <a:t>Paginated Report (RDL - PBIRS)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cs typeface="Segoe UI Semibold" panose="020B0702040204020203" pitchFamily="34" charset="0"/>
              </a:rPr>
              <a:t>Streaming (T-SQL)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cs typeface="Segoe UI Semibold" panose="020B0702040204020203" pitchFamily="34" charset="0"/>
              </a:rPr>
              <a:t>Streaming (Spark - BDC)</a:t>
            </a:r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35807E8D-4563-4E62-BAEB-07A1E79C7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4750" y="1464469"/>
            <a:ext cx="2272261" cy="741651"/>
          </a:xfrm>
        </p:spPr>
        <p:txBody>
          <a:bodyPr/>
          <a:lstStyle/>
          <a:p>
            <a:r>
              <a:rPr lang="en-US" dirty="0"/>
              <a:t>five</a:t>
            </a:r>
          </a:p>
        </p:txBody>
      </p:sp>
    </p:spTree>
    <p:extLst>
      <p:ext uri="{BB962C8B-B14F-4D97-AF65-F5344CB8AC3E}">
        <p14:creationId xmlns:p14="http://schemas.microsoft.com/office/powerpoint/2010/main" val="278756122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D85F722-B96D-444E-9508-6966F8587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490" y="437936"/>
            <a:ext cx="2263608" cy="960878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A85E818-613B-8549-BC43-9DC01928F5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Add ML Features </a:t>
            </a:r>
            <a:r>
              <a:rPr lang="en-US" i="1" dirty="0">
                <a:solidFill>
                  <a:schemeClr val="accent1"/>
                </a:solidFill>
              </a:rPr>
              <a:t>exe components</a:t>
            </a:r>
          </a:p>
          <a:p>
            <a:r>
              <a:rPr lang="en-US" dirty="0"/>
              <a:t>Grant Access </a:t>
            </a:r>
            <a:r>
              <a:rPr lang="en-US" i="1" dirty="0">
                <a:solidFill>
                  <a:schemeClr val="accent1"/>
                </a:solidFill>
              </a:rPr>
              <a:t>users, groups, add login &amp; user</a:t>
            </a:r>
          </a:p>
          <a:p>
            <a:r>
              <a:rPr lang="en-US" dirty="0"/>
              <a:t>Config </a:t>
            </a:r>
            <a:r>
              <a:rPr lang="en-US" i="1" dirty="0">
                <a:solidFill>
                  <a:schemeClr val="accent1"/>
                </a:solidFill>
              </a:rPr>
              <a:t>external scripts enabled, working directory</a:t>
            </a:r>
          </a:p>
          <a:p>
            <a:r>
              <a:rPr lang="en-US" dirty="0"/>
              <a:t>Install Pre-Trained Open Source Models </a:t>
            </a:r>
            <a:r>
              <a:rPr lang="en-US" i="1" dirty="0">
                <a:solidFill>
                  <a:schemeClr val="accent1"/>
                </a:solidFill>
              </a:rPr>
              <a:t>PowerShell, RSetup.exe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054563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D85F722-B96D-444E-9508-6966F8587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490" y="437936"/>
            <a:ext cx="2263608" cy="960878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A85E818-613B-8549-BC43-9DC01928F5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+mj-lt"/>
              <a:buAutoNum type="arabicPeriod" startAt="5"/>
            </a:pPr>
            <a:r>
              <a:rPr lang="en-US" dirty="0"/>
              <a:t>Code in Python &amp; T-SQL </a:t>
            </a:r>
            <a:r>
              <a:rPr lang="en-US" i="1" dirty="0">
                <a:solidFill>
                  <a:schemeClr val="accent1"/>
                </a:solidFill>
              </a:rPr>
              <a:t>Visual Studio, SSMS, ADS</a:t>
            </a:r>
            <a:endParaRPr lang="en-US" dirty="0">
              <a:solidFill>
                <a:schemeClr val="accent1"/>
              </a:solidFill>
            </a:endParaRPr>
          </a:p>
          <a:p>
            <a:pPr>
              <a:buAutoNum type="arabicPeriod" startAt="5"/>
            </a:pPr>
            <a:r>
              <a:rPr lang="en-US" dirty="0"/>
              <a:t>Python Profiling </a:t>
            </a:r>
            <a:r>
              <a:rPr lang="en-US" i="1" dirty="0">
                <a:solidFill>
                  <a:schemeClr val="accent1"/>
                </a:solidFill>
              </a:rPr>
              <a:t>Visual Studio, Execution Plan, CPU</a:t>
            </a:r>
          </a:p>
          <a:p>
            <a:pPr>
              <a:buFont typeface="+mj-lt"/>
              <a:buAutoNum type="arabicPeriod" startAt="7"/>
            </a:pPr>
            <a:r>
              <a:rPr lang="en-US" dirty="0"/>
              <a:t>Real-time scoring </a:t>
            </a:r>
            <a:r>
              <a:rPr lang="en-US" i="1" dirty="0">
                <a:solidFill>
                  <a:schemeClr val="accent1"/>
                </a:solidFill>
              </a:rPr>
              <a:t>rx_serialize_model, realtime_scoring_only = True</a:t>
            </a:r>
            <a:endParaRPr lang="en-US" dirty="0">
              <a:solidFill>
                <a:schemeClr val="accent1"/>
              </a:solidFill>
            </a:endParaRPr>
          </a:p>
          <a:p>
            <a:pPr>
              <a:buAutoNum type="arabicPeriod" startAt="7"/>
            </a:pPr>
            <a:r>
              <a:rPr lang="en-US" dirty="0"/>
              <a:t>Review Sentiment Results </a:t>
            </a:r>
            <a:r>
              <a:rPr lang="en-US" i="1" dirty="0">
                <a:solidFill>
                  <a:schemeClr val="accent1"/>
                </a:solidFill>
              </a:rPr>
              <a:t>sp_rxPredict wins!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200224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D85F722-B96D-444E-9508-6966F8587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490" y="437936"/>
            <a:ext cx="2263608" cy="960878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A85E818-613B-8549-BC43-9DC01928F5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AutoNum type="arabicPeriod" startAt="7"/>
            </a:pPr>
            <a:r>
              <a:rPr lang="en-US" dirty="0"/>
              <a:t>Azure Data Studio Notebook </a:t>
            </a:r>
            <a:r>
              <a:rPr lang="en-US" i="1" dirty="0">
                <a:solidFill>
                  <a:schemeClr val="accent1"/>
                </a:solidFill>
              </a:rPr>
              <a:t>kernels</a:t>
            </a:r>
            <a:endParaRPr lang="en-US" dirty="0">
              <a:solidFill>
                <a:schemeClr val="accent1"/>
              </a:solidFill>
            </a:endParaRPr>
          </a:p>
          <a:p>
            <a:pPr>
              <a:buAutoNum type="arabicPeriod" startAt="7"/>
            </a:pPr>
            <a:r>
              <a:rPr lang="en-US" dirty="0"/>
              <a:t>Azure Cognitive Text Analytics API </a:t>
            </a:r>
            <a:r>
              <a:rPr lang="en-US" i="1" dirty="0">
                <a:solidFill>
                  <a:schemeClr val="accent1"/>
                </a:solidFill>
              </a:rPr>
              <a:t>requests, JSON</a:t>
            </a:r>
            <a:endParaRPr lang="en-US" dirty="0">
              <a:solidFill>
                <a:schemeClr val="accent1"/>
              </a:solidFill>
            </a:endParaRPr>
          </a:p>
          <a:p>
            <a:pPr>
              <a:buAutoNum type="arabicPeriod" startAt="7"/>
            </a:pPr>
            <a:r>
              <a:rPr lang="en-US" dirty="0"/>
              <a:t>For JSON Path</a:t>
            </a:r>
          </a:p>
          <a:p>
            <a:pPr>
              <a:buAutoNum type="arabicPeriod" startAt="7"/>
            </a:pPr>
            <a:r>
              <a:rPr lang="en-US" dirty="0"/>
              <a:t>GetCognitiviveAPI</a:t>
            </a:r>
          </a:p>
          <a:p>
            <a:pPr>
              <a:buAutoNum type="arabicPeriod" startAt="7"/>
            </a:pPr>
            <a:r>
              <a:rPr lang="en-US" dirty="0"/>
              <a:t>Resources</a:t>
            </a:r>
          </a:p>
        </p:txBody>
      </p:sp>
    </p:spTree>
    <p:extLst>
      <p:ext uri="{BB962C8B-B14F-4D97-AF65-F5344CB8AC3E}">
        <p14:creationId xmlns:p14="http://schemas.microsoft.com/office/powerpoint/2010/main" val="236150796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D85F722-B96D-444E-9508-6966F8587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490" y="437936"/>
            <a:ext cx="2263608" cy="960878"/>
          </a:xfrm>
        </p:spPr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A85E818-613B-8549-BC43-9DC01928F5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fleitasarts.com</a:t>
            </a:r>
          </a:p>
          <a:p>
            <a:r>
              <a:rPr lang="en-US" dirty="0"/>
              <a:t>github.com/hfleitas/seattle19</a:t>
            </a:r>
          </a:p>
          <a:p>
            <a:r>
              <a:rPr lang="en-US" dirty="0"/>
              <a:t>netflix.com/trollhunters</a:t>
            </a:r>
          </a:p>
          <a:p>
            <a:r>
              <a:rPr lang="en-US" dirty="0"/>
              <a:t>SQL Server ML Services: </a:t>
            </a:r>
            <a:r>
              <a:rPr lang="en-US" dirty="0">
                <a:hlinkClick r:id="rId2"/>
              </a:rPr>
              <a:t>Tutorials</a:t>
            </a:r>
            <a:endParaRPr lang="en-US" dirty="0"/>
          </a:p>
          <a:p>
            <a:r>
              <a:rPr lang="en-US" dirty="0"/>
              <a:t>Interactive deep learning: </a:t>
            </a:r>
            <a:r>
              <a:rPr lang="en-US" dirty="0">
                <a:hlinkClick r:id="rId3"/>
              </a:rPr>
              <a:t>Learn alert</a:t>
            </a:r>
            <a:endParaRPr lang="en-US" dirty="0"/>
          </a:p>
          <a:p>
            <a:r>
              <a:rPr lang="en-US" dirty="0"/>
              <a:t>aka.ms/sqlworkshops</a:t>
            </a:r>
          </a:p>
          <a:p>
            <a:r>
              <a:rPr lang="en-US" dirty="0"/>
              <a:t>ailab.microsoft.com</a:t>
            </a:r>
          </a:p>
        </p:txBody>
      </p:sp>
    </p:spTree>
    <p:extLst>
      <p:ext uri="{BB962C8B-B14F-4D97-AF65-F5344CB8AC3E}">
        <p14:creationId xmlns:p14="http://schemas.microsoft.com/office/powerpoint/2010/main" val="34184621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D85F722-B96D-444E-9508-6966F8587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490" y="437936"/>
            <a:ext cx="2263608" cy="960878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A85E818-613B-8549-BC43-9DC01928F5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73570" y="437937"/>
            <a:ext cx="5497512" cy="4179576"/>
          </a:xfrm>
        </p:spPr>
        <p:txBody>
          <a:bodyPr/>
          <a:lstStyle/>
          <a:p>
            <a:pPr>
              <a:spcAft>
                <a:spcPts val="1800"/>
              </a:spcAft>
            </a:pPr>
            <a:r>
              <a:rPr lang="en-US" dirty="0"/>
              <a:t>Add ML Features </a:t>
            </a:r>
          </a:p>
          <a:p>
            <a:pPr>
              <a:spcAft>
                <a:spcPts val="1800"/>
              </a:spcAft>
            </a:pPr>
            <a:r>
              <a:rPr lang="en-US" dirty="0"/>
              <a:t>Grant Access &amp; Config</a:t>
            </a:r>
            <a:endParaRPr lang="en-US" i="1" dirty="0">
              <a:solidFill>
                <a:schemeClr val="accent1"/>
              </a:solidFill>
            </a:endParaRPr>
          </a:p>
          <a:p>
            <a:pPr>
              <a:spcAft>
                <a:spcPts val="1800"/>
              </a:spcAft>
            </a:pPr>
            <a:r>
              <a:rPr lang="en-US" dirty="0"/>
              <a:t>Install Pre-Trained Models</a:t>
            </a:r>
          </a:p>
          <a:p>
            <a:pPr>
              <a:spcAft>
                <a:spcPts val="1800"/>
              </a:spcAft>
            </a:pPr>
            <a:r>
              <a:rPr lang="en-US" dirty="0"/>
              <a:t>Code in Python &amp; T-SQL</a:t>
            </a:r>
          </a:p>
          <a:p>
            <a:pPr>
              <a:spcAft>
                <a:spcPts val="1800"/>
              </a:spcAft>
            </a:pPr>
            <a:r>
              <a:rPr lang="en-US" dirty="0"/>
              <a:t>Python Profiling</a:t>
            </a:r>
          </a:p>
          <a:p>
            <a:pPr>
              <a:spcAft>
                <a:spcPts val="1800"/>
              </a:spcAft>
            </a:pPr>
            <a:r>
              <a:rPr lang="en-US" dirty="0"/>
              <a:t>Real-time Scoring</a:t>
            </a:r>
          </a:p>
          <a:p>
            <a:pPr>
              <a:spcAft>
                <a:spcPts val="1800"/>
              </a:spcAft>
            </a:pPr>
            <a:r>
              <a:rPr lang="en-US" dirty="0"/>
              <a:t>Review Sentiment Results</a:t>
            </a:r>
          </a:p>
        </p:txBody>
      </p:sp>
    </p:spTree>
    <p:extLst>
      <p:ext uri="{BB962C8B-B14F-4D97-AF65-F5344CB8AC3E}">
        <p14:creationId xmlns:p14="http://schemas.microsoft.com/office/powerpoint/2010/main" val="424296103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D85F722-B96D-444E-9508-6966F8587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490" y="437936"/>
            <a:ext cx="2263608" cy="960878"/>
          </a:xfrm>
        </p:spPr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A85E818-613B-8549-BC43-9DC01928F5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+mj-lt"/>
              <a:buAutoNum type="arabicPeriod" startAt="8"/>
            </a:pPr>
            <a:r>
              <a:rPr lang="en-US" dirty="0"/>
              <a:t>SQL Server R Services: </a:t>
            </a:r>
            <a:r>
              <a:rPr lang="en-US" dirty="0">
                <a:hlinkClick r:id="rId2"/>
              </a:rPr>
              <a:t>Samples</a:t>
            </a:r>
            <a:endParaRPr lang="en-US" dirty="0"/>
          </a:p>
          <a:p>
            <a:pPr>
              <a:buAutoNum type="arabicPeriod" startAt="8"/>
            </a:pPr>
            <a:r>
              <a:rPr lang="en-US" dirty="0"/>
              <a:t>Components for Python: </a:t>
            </a:r>
            <a:r>
              <a:rPr lang="en-US" dirty="0">
                <a:hlinkClick r:id="rId3"/>
              </a:rPr>
              <a:t>Interaction</a:t>
            </a:r>
            <a:endParaRPr lang="en-US" dirty="0"/>
          </a:p>
          <a:p>
            <a:pPr>
              <a:buAutoNum type="arabicPeriod" startAt="8"/>
            </a:pPr>
            <a:r>
              <a:rPr lang="en-US" dirty="0"/>
              <a:t>Pre-Trained ML Models: </a:t>
            </a:r>
            <a:r>
              <a:rPr lang="en-US" dirty="0">
                <a:hlinkClick r:id="rId4"/>
              </a:rPr>
              <a:t>Install</a:t>
            </a:r>
            <a:endParaRPr lang="en-US" dirty="0"/>
          </a:p>
          <a:p>
            <a:pPr>
              <a:buAutoNum type="arabicPeriod" startAt="8"/>
            </a:pPr>
            <a:r>
              <a:rPr lang="en-US" dirty="0"/>
              <a:t>Threading ML: </a:t>
            </a:r>
            <a:r>
              <a:rPr lang="en-US" dirty="0">
                <a:hlinkClick r:id="rId5"/>
              </a:rPr>
              <a:t>Logistic Regression</a:t>
            </a:r>
            <a:endParaRPr lang="en-US" dirty="0"/>
          </a:p>
          <a:p>
            <a:pPr>
              <a:buAutoNum type="arabicPeriod" startAt="8"/>
            </a:pPr>
            <a:r>
              <a:rPr lang="en-US" dirty="0"/>
              <a:t>Azure SQL ML Preview: </a:t>
            </a:r>
            <a:r>
              <a:rPr lang="en-US" dirty="0">
                <a:hlinkClick r:id="rId6"/>
              </a:rPr>
              <a:t>Sign up</a:t>
            </a:r>
            <a:endParaRPr lang="en-US" dirty="0"/>
          </a:p>
          <a:p>
            <a:pPr>
              <a:buAutoNum type="arabicPeriod" startAt="8"/>
            </a:pPr>
            <a:r>
              <a:rPr lang="en-US" dirty="0"/>
              <a:t>aka.ms/ss19</a:t>
            </a:r>
          </a:p>
        </p:txBody>
      </p:sp>
    </p:spTree>
    <p:extLst>
      <p:ext uri="{BB962C8B-B14F-4D97-AF65-F5344CB8AC3E}">
        <p14:creationId xmlns:p14="http://schemas.microsoft.com/office/powerpoint/2010/main" val="338596336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D9D4012-58D8-4DA2-8ACD-F6FF0B8081D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saturation sat="6600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</a:extLst>
          </a:blip>
          <a:srcRect r="7943"/>
          <a:stretch/>
        </p:blipFill>
        <p:spPr>
          <a:xfrm>
            <a:off x="-807" y="-3894"/>
            <a:ext cx="4740231" cy="5143500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A7FE878A-F513-426C-8D9F-E27D645E16CD}"/>
              </a:ext>
            </a:extLst>
          </p:cNvPr>
          <p:cNvGrpSpPr/>
          <p:nvPr/>
        </p:nvGrpSpPr>
        <p:grpSpPr>
          <a:xfrm>
            <a:off x="427863" y="1695120"/>
            <a:ext cx="2627572" cy="1816870"/>
            <a:chOff x="427863" y="1753641"/>
            <a:chExt cx="2627572" cy="1816870"/>
          </a:xfrm>
        </p:grpSpPr>
        <p:sp>
          <p:nvSpPr>
            <p:cNvPr id="33" name="Title 3">
              <a:extLst>
                <a:ext uri="{FF2B5EF4-FFF2-40B4-BE49-F238E27FC236}">
                  <a16:creationId xmlns:a16="http://schemas.microsoft.com/office/drawing/2014/main" id="{A73C4AB5-5B4E-4DB3-ACB9-2ADF08574D53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427863" y="1753641"/>
              <a:ext cx="2627572" cy="1243983"/>
            </a:xfrm>
            <a:prstGeom prst="rect">
              <a:avLst/>
            </a:prstGeom>
          </p:spPr>
          <p:txBody>
            <a:bodyPr vert="horz" lIns="68580" tIns="34290" rIns="68580" bIns="34290" rtlCol="0" anchor="t">
              <a:noAutofit/>
            </a:bodyPr>
            <a:lstStyle>
              <a:lvl1pPr marL="0" marR="0" indent="0" algn="l" defTabSz="457200" rtl="0" eaLnBrk="1" fontAlgn="auto" latinLnBrk="0" hangingPunct="1">
                <a:lnSpc>
                  <a:spcPts val="35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lang="en-US" sz="3600" b="0" i="0" u="none" strike="noStrike" kern="1200" cap="none" spc="0" normalizeH="0" baseline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Segoe UI Light" charset="0"/>
                  <a:ea typeface="Segoe UI Light" charset="0"/>
                  <a:cs typeface="Segoe UI Light" charset="0"/>
                </a:defRPr>
              </a:lvl1pPr>
            </a:lstStyle>
            <a:p>
              <a:pPr defTabSz="342900">
                <a:lnSpc>
                  <a:spcPct val="90000"/>
                </a:lnSpc>
                <a:tabLst>
                  <a:tab pos="4338530" algn="l"/>
                </a:tabLst>
                <a:defRPr/>
              </a:pPr>
              <a:r>
                <a:rPr lang="en-US" sz="4000" dirty="0">
                  <a:solidFill>
                    <a:srgbClr val="FFFFFF"/>
                  </a:solidFill>
                </a:rPr>
                <a:t>Poll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04D78686-8D2D-48CA-8135-B2CFF345903F}"/>
                </a:ext>
              </a:extLst>
            </p:cNvPr>
            <p:cNvSpPr/>
            <p:nvPr userDrawn="1"/>
          </p:nvSpPr>
          <p:spPr>
            <a:xfrm>
              <a:off x="427863" y="3108846"/>
              <a:ext cx="1973431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378">
                <a:defRPr/>
              </a:pPr>
              <a:r>
                <a:rPr lang="en-US" sz="1200" kern="0" spc="20" dirty="0">
                  <a:solidFill>
                    <a:srgbClr val="FFFFFF"/>
                  </a:solidFill>
                  <a:latin typeface="Segoe UI"/>
                </a:rPr>
                <a:t>Your participation is very important. </a:t>
              </a:r>
            </a:p>
          </p:txBody>
        </p:sp>
      </p:grpSp>
      <p:pic>
        <p:nvPicPr>
          <p:cNvPr id="23" name="Picture 22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7EDB1FF4-9B6C-4960-9802-A4AFC7ACB76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764" b="660"/>
          <a:stretch/>
        </p:blipFill>
        <p:spPr>
          <a:xfrm>
            <a:off x="2401294" y="-3894"/>
            <a:ext cx="2350976" cy="5143500"/>
          </a:xfrm>
          <a:prstGeom prst="rect">
            <a:avLst/>
          </a:prstGeom>
        </p:spPr>
      </p:pic>
      <p:sp>
        <p:nvSpPr>
          <p:cNvPr id="36" name="Rounded Rectangle 12">
            <a:extLst>
              <a:ext uri="{FF2B5EF4-FFF2-40B4-BE49-F238E27FC236}">
                <a16:creationId xmlns:a16="http://schemas.microsoft.com/office/drawing/2014/main" id="{AD5F885F-7E86-4ECD-8E69-EFB13D0ECEF8}"/>
              </a:ext>
            </a:extLst>
          </p:cNvPr>
          <p:cNvSpPr/>
          <p:nvPr/>
        </p:nvSpPr>
        <p:spPr>
          <a:xfrm>
            <a:off x="4334327" y="1717504"/>
            <a:ext cx="4392889" cy="284742"/>
          </a:xfrm>
          <a:prstGeom prst="round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685800">
              <a:lnSpc>
                <a:spcPct val="90000"/>
              </a:lnSpc>
              <a:defRPr/>
            </a:pPr>
            <a:r>
              <a:rPr lang="en-US" sz="2100" dirty="0">
                <a:solidFill>
                  <a:srgbClr val="262626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This is the link:</a:t>
            </a:r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3C96BFE6-5A7D-4327-BDCA-FBCA54AE15D8}"/>
              </a:ext>
            </a:extLst>
          </p:cNvPr>
          <p:cNvGrpSpPr/>
          <p:nvPr/>
        </p:nvGrpSpPr>
        <p:grpSpPr>
          <a:xfrm>
            <a:off x="5298040" y="724878"/>
            <a:ext cx="2465462" cy="648197"/>
            <a:chOff x="4644397" y="3138891"/>
            <a:chExt cx="2924000" cy="768752"/>
          </a:xfrm>
        </p:grpSpPr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66F1AF1F-EF1C-47BC-9DDF-E9DD32EA59AF}"/>
                </a:ext>
              </a:extLst>
            </p:cNvPr>
            <p:cNvGrpSpPr/>
            <p:nvPr/>
          </p:nvGrpSpPr>
          <p:grpSpPr>
            <a:xfrm>
              <a:off x="6804209" y="3138891"/>
              <a:ext cx="764188" cy="764188"/>
              <a:chOff x="5244547" y="2578127"/>
              <a:chExt cx="764188" cy="764188"/>
            </a:xfrm>
          </p:grpSpPr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D0796B94-ED94-4539-9BA0-2175AD28E470}"/>
                  </a:ext>
                </a:extLst>
              </p:cNvPr>
              <p:cNvSpPr/>
              <p:nvPr/>
            </p:nvSpPr>
            <p:spPr>
              <a:xfrm>
                <a:off x="5244547" y="2578127"/>
                <a:ext cx="764188" cy="764188"/>
              </a:xfrm>
              <a:prstGeom prst="ellipse">
                <a:avLst/>
              </a:prstGeom>
              <a:solidFill>
                <a:srgbClr val="2626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685800">
                  <a:defRPr/>
                </a:pPr>
                <a:endParaRPr lang="en-US" kern="0" dirty="0">
                  <a:solidFill>
                    <a:srgbClr val="AFAFAF"/>
                  </a:solidFill>
                  <a:latin typeface="Segoe UI"/>
                </a:endParaRPr>
              </a:p>
            </p:txBody>
          </p:sp>
          <p:sp>
            <p:nvSpPr>
              <p:cNvPr id="40" name="Shape 2683">
                <a:extLst>
                  <a:ext uri="{FF2B5EF4-FFF2-40B4-BE49-F238E27FC236}">
                    <a16:creationId xmlns:a16="http://schemas.microsoft.com/office/drawing/2014/main" id="{586C52D9-0604-4BD1-BE5D-8AD24301222F}"/>
                  </a:ext>
                </a:extLst>
              </p:cNvPr>
              <p:cNvSpPr/>
              <p:nvPr/>
            </p:nvSpPr>
            <p:spPr>
              <a:xfrm>
                <a:off x="5503927" y="2747585"/>
                <a:ext cx="314563" cy="4359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05" h="21528" extrusionOk="0">
                    <a:moveTo>
                      <a:pt x="13441" y="9294"/>
                    </a:moveTo>
                    <a:lnTo>
                      <a:pt x="13441" y="9784"/>
                    </a:lnTo>
                    <a:lnTo>
                      <a:pt x="1344" y="9784"/>
                    </a:lnTo>
                    <a:lnTo>
                      <a:pt x="1344" y="9294"/>
                    </a:lnTo>
                    <a:cubicBezTo>
                      <a:pt x="1344" y="7028"/>
                      <a:pt x="3696" y="5163"/>
                      <a:pt x="6720" y="4919"/>
                    </a:cubicBezTo>
                    <a:lnTo>
                      <a:pt x="6720" y="9784"/>
                    </a:lnTo>
                    <a:lnTo>
                      <a:pt x="8065" y="9784"/>
                    </a:lnTo>
                    <a:lnTo>
                      <a:pt x="8065" y="4919"/>
                    </a:lnTo>
                    <a:cubicBezTo>
                      <a:pt x="11089" y="5163"/>
                      <a:pt x="13441" y="7028"/>
                      <a:pt x="13441" y="9294"/>
                    </a:cubicBezTo>
                    <a:moveTo>
                      <a:pt x="13441" y="16145"/>
                    </a:moveTo>
                    <a:cubicBezTo>
                      <a:pt x="13441" y="18578"/>
                      <a:pt x="10733" y="20549"/>
                      <a:pt x="7393" y="20549"/>
                    </a:cubicBezTo>
                    <a:cubicBezTo>
                      <a:pt x="4052" y="20549"/>
                      <a:pt x="1344" y="18578"/>
                      <a:pt x="1344" y="16145"/>
                    </a:cubicBezTo>
                    <a:lnTo>
                      <a:pt x="1344" y="10762"/>
                    </a:lnTo>
                    <a:lnTo>
                      <a:pt x="13441" y="10762"/>
                    </a:lnTo>
                    <a:cubicBezTo>
                      <a:pt x="13441" y="10762"/>
                      <a:pt x="13441" y="16145"/>
                      <a:pt x="13441" y="16145"/>
                    </a:cubicBezTo>
                    <a:close/>
                    <a:moveTo>
                      <a:pt x="21134" y="48"/>
                    </a:moveTo>
                    <a:cubicBezTo>
                      <a:pt x="20801" y="-72"/>
                      <a:pt x="20436" y="41"/>
                      <a:pt x="20232" y="268"/>
                    </a:cubicBezTo>
                    <a:cubicBezTo>
                      <a:pt x="18723" y="1944"/>
                      <a:pt x="16716" y="3504"/>
                      <a:pt x="13069" y="2006"/>
                    </a:cubicBezTo>
                    <a:cubicBezTo>
                      <a:pt x="10993" y="1153"/>
                      <a:pt x="9603" y="1431"/>
                      <a:pt x="8642" y="1862"/>
                    </a:cubicBezTo>
                    <a:cubicBezTo>
                      <a:pt x="7655" y="2307"/>
                      <a:pt x="6969" y="3089"/>
                      <a:pt x="6778" y="3935"/>
                    </a:cubicBezTo>
                    <a:cubicBezTo>
                      <a:pt x="2984" y="4162"/>
                      <a:pt x="0" y="6473"/>
                      <a:pt x="0" y="9294"/>
                    </a:cubicBezTo>
                    <a:lnTo>
                      <a:pt x="0" y="16145"/>
                    </a:lnTo>
                    <a:cubicBezTo>
                      <a:pt x="0" y="19118"/>
                      <a:pt x="3310" y="21528"/>
                      <a:pt x="7393" y="21528"/>
                    </a:cubicBezTo>
                    <a:cubicBezTo>
                      <a:pt x="11475" y="21528"/>
                      <a:pt x="14785" y="19118"/>
                      <a:pt x="14785" y="16145"/>
                    </a:cubicBezTo>
                    <a:lnTo>
                      <a:pt x="14785" y="9294"/>
                    </a:lnTo>
                    <a:cubicBezTo>
                      <a:pt x="14785" y="6507"/>
                      <a:pt x="11875" y="4215"/>
                      <a:pt x="8146" y="3940"/>
                    </a:cubicBezTo>
                    <a:cubicBezTo>
                      <a:pt x="8301" y="3479"/>
                      <a:pt x="8690" y="2991"/>
                      <a:pt x="9348" y="2695"/>
                    </a:cubicBezTo>
                    <a:cubicBezTo>
                      <a:pt x="10308" y="2263"/>
                      <a:pt x="10946" y="2328"/>
                      <a:pt x="12468" y="2882"/>
                    </a:cubicBezTo>
                    <a:cubicBezTo>
                      <a:pt x="15022" y="3811"/>
                      <a:pt x="16657" y="3572"/>
                      <a:pt x="17947" y="3206"/>
                    </a:cubicBezTo>
                    <a:cubicBezTo>
                      <a:pt x="19526" y="2759"/>
                      <a:pt x="20650" y="1847"/>
                      <a:pt x="21434" y="705"/>
                    </a:cubicBezTo>
                    <a:cubicBezTo>
                      <a:pt x="21600" y="463"/>
                      <a:pt x="21466" y="170"/>
                      <a:pt x="21134" y="48"/>
                    </a:cubicBezTo>
                    <a:moveTo>
                      <a:pt x="7393" y="18592"/>
                    </a:moveTo>
                    <a:cubicBezTo>
                      <a:pt x="8134" y="18592"/>
                      <a:pt x="8737" y="18153"/>
                      <a:pt x="8737" y="17613"/>
                    </a:cubicBezTo>
                    <a:cubicBezTo>
                      <a:pt x="8737" y="17073"/>
                      <a:pt x="8134" y="16635"/>
                      <a:pt x="7393" y="16635"/>
                    </a:cubicBezTo>
                    <a:cubicBezTo>
                      <a:pt x="6650" y="16635"/>
                      <a:pt x="6048" y="17073"/>
                      <a:pt x="6048" y="17613"/>
                    </a:cubicBezTo>
                    <a:cubicBezTo>
                      <a:pt x="6048" y="18153"/>
                      <a:pt x="6650" y="18592"/>
                      <a:pt x="7393" y="18592"/>
                    </a:cubicBezTo>
                  </a:path>
                </a:pathLst>
              </a:custGeom>
              <a:solidFill>
                <a:srgbClr val="FFFFFF"/>
              </a:solidFill>
              <a:ln w="12700">
                <a:noFill/>
                <a:miter lim="400000"/>
              </a:ln>
            </p:spPr>
            <p:txBody>
              <a:bodyPr lIns="19045" tIns="19045" rIns="19045" bIns="19045" anchor="ctr"/>
              <a:lstStyle/>
              <a:p>
                <a:pPr defTabSz="228527"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1500" kern="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p:grp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2C9F95F8-96C7-4DEC-B7C2-EAB5F8D86059}"/>
                </a:ext>
              </a:extLst>
            </p:cNvPr>
            <p:cNvGrpSpPr/>
            <p:nvPr/>
          </p:nvGrpSpPr>
          <p:grpSpPr>
            <a:xfrm>
              <a:off x="5724303" y="3143455"/>
              <a:ext cx="764188" cy="764188"/>
              <a:chOff x="5244547" y="3559542"/>
              <a:chExt cx="764188" cy="764188"/>
            </a:xfrm>
          </p:grpSpPr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D34B5279-81C8-4AD5-A69A-1B24E99506EA}"/>
                  </a:ext>
                </a:extLst>
              </p:cNvPr>
              <p:cNvSpPr/>
              <p:nvPr/>
            </p:nvSpPr>
            <p:spPr>
              <a:xfrm>
                <a:off x="5244547" y="3559542"/>
                <a:ext cx="764188" cy="764188"/>
              </a:xfrm>
              <a:prstGeom prst="ellipse">
                <a:avLst/>
              </a:prstGeom>
              <a:solidFill>
                <a:srgbClr val="2626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685800">
                  <a:defRPr/>
                </a:pPr>
                <a:endParaRPr lang="en-US" kern="0" dirty="0">
                  <a:solidFill>
                    <a:srgbClr val="AFAFAF"/>
                  </a:solidFill>
                  <a:latin typeface="Segoe UI"/>
                </a:endParaRPr>
              </a:p>
            </p:txBody>
          </p:sp>
          <p:sp>
            <p:nvSpPr>
              <p:cNvPr id="41" name="Shape 2847">
                <a:extLst>
                  <a:ext uri="{FF2B5EF4-FFF2-40B4-BE49-F238E27FC236}">
                    <a16:creationId xmlns:a16="http://schemas.microsoft.com/office/drawing/2014/main" id="{670F1926-B6F3-49D3-8D3F-351A9326206E}"/>
                  </a:ext>
                </a:extLst>
              </p:cNvPr>
              <p:cNvSpPr/>
              <p:nvPr/>
            </p:nvSpPr>
            <p:spPr>
              <a:xfrm>
                <a:off x="5436357" y="3761292"/>
                <a:ext cx="377961" cy="3779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634" y="6292"/>
                    </a:moveTo>
                    <a:cubicBezTo>
                      <a:pt x="18643" y="6159"/>
                      <a:pt x="18655" y="6026"/>
                      <a:pt x="18655" y="5891"/>
                    </a:cubicBezTo>
                    <a:cubicBezTo>
                      <a:pt x="18655" y="2638"/>
                      <a:pt x="16017" y="0"/>
                      <a:pt x="12764" y="0"/>
                    </a:cubicBezTo>
                    <a:cubicBezTo>
                      <a:pt x="10499" y="0"/>
                      <a:pt x="8536" y="1279"/>
                      <a:pt x="7550" y="3153"/>
                    </a:cubicBezTo>
                    <a:cubicBezTo>
                      <a:pt x="7185" y="3021"/>
                      <a:pt x="6793" y="2945"/>
                      <a:pt x="6382" y="2945"/>
                    </a:cubicBezTo>
                    <a:cubicBezTo>
                      <a:pt x="4484" y="2945"/>
                      <a:pt x="2945" y="4484"/>
                      <a:pt x="2945" y="6382"/>
                    </a:cubicBezTo>
                    <a:cubicBezTo>
                      <a:pt x="2945" y="6629"/>
                      <a:pt x="2973" y="6869"/>
                      <a:pt x="3022" y="7101"/>
                    </a:cubicBezTo>
                    <a:cubicBezTo>
                      <a:pt x="1267" y="7686"/>
                      <a:pt x="0" y="9339"/>
                      <a:pt x="0" y="11291"/>
                    </a:cubicBezTo>
                    <a:cubicBezTo>
                      <a:pt x="0" y="13731"/>
                      <a:pt x="1978" y="15709"/>
                      <a:pt x="4418" y="15709"/>
                    </a:cubicBezTo>
                    <a:lnTo>
                      <a:pt x="8836" y="15709"/>
                    </a:lnTo>
                    <a:cubicBezTo>
                      <a:pt x="9108" y="15709"/>
                      <a:pt x="9327" y="15489"/>
                      <a:pt x="9327" y="15218"/>
                    </a:cubicBezTo>
                    <a:cubicBezTo>
                      <a:pt x="9327" y="14947"/>
                      <a:pt x="9108" y="14727"/>
                      <a:pt x="8836" y="14727"/>
                    </a:cubicBezTo>
                    <a:lnTo>
                      <a:pt x="4418" y="14727"/>
                    </a:lnTo>
                    <a:cubicBezTo>
                      <a:pt x="2524" y="14727"/>
                      <a:pt x="982" y="13185"/>
                      <a:pt x="982" y="11291"/>
                    </a:cubicBezTo>
                    <a:cubicBezTo>
                      <a:pt x="982" y="9810"/>
                      <a:pt x="1926" y="8502"/>
                      <a:pt x="3333" y="8033"/>
                    </a:cubicBezTo>
                    <a:lnTo>
                      <a:pt x="4165" y="7756"/>
                    </a:lnTo>
                    <a:lnTo>
                      <a:pt x="3982" y="6897"/>
                    </a:lnTo>
                    <a:cubicBezTo>
                      <a:pt x="3946" y="6725"/>
                      <a:pt x="3927" y="6551"/>
                      <a:pt x="3927" y="6382"/>
                    </a:cubicBezTo>
                    <a:cubicBezTo>
                      <a:pt x="3927" y="5028"/>
                      <a:pt x="5028" y="3927"/>
                      <a:pt x="6382" y="3927"/>
                    </a:cubicBezTo>
                    <a:cubicBezTo>
                      <a:pt x="6662" y="3927"/>
                      <a:pt x="6942" y="3977"/>
                      <a:pt x="7215" y="4077"/>
                    </a:cubicBezTo>
                    <a:lnTo>
                      <a:pt x="8019" y="4368"/>
                    </a:lnTo>
                    <a:lnTo>
                      <a:pt x="8418" y="3611"/>
                    </a:lnTo>
                    <a:cubicBezTo>
                      <a:pt x="9272" y="1989"/>
                      <a:pt x="10937" y="982"/>
                      <a:pt x="12764" y="982"/>
                    </a:cubicBezTo>
                    <a:cubicBezTo>
                      <a:pt x="15470" y="982"/>
                      <a:pt x="17673" y="3184"/>
                      <a:pt x="17673" y="5891"/>
                    </a:cubicBezTo>
                    <a:cubicBezTo>
                      <a:pt x="17673" y="5977"/>
                      <a:pt x="17666" y="6060"/>
                      <a:pt x="17660" y="6145"/>
                    </a:cubicBezTo>
                    <a:lnTo>
                      <a:pt x="17655" y="6229"/>
                    </a:lnTo>
                    <a:lnTo>
                      <a:pt x="17610" y="6920"/>
                    </a:lnTo>
                    <a:lnTo>
                      <a:pt x="18245" y="7194"/>
                    </a:lnTo>
                    <a:cubicBezTo>
                      <a:pt x="19686" y="7816"/>
                      <a:pt x="20618" y="9232"/>
                      <a:pt x="20618" y="10800"/>
                    </a:cubicBezTo>
                    <a:cubicBezTo>
                      <a:pt x="20618" y="12965"/>
                      <a:pt x="18856" y="14727"/>
                      <a:pt x="16691" y="14727"/>
                    </a:cubicBezTo>
                    <a:lnTo>
                      <a:pt x="12764" y="14727"/>
                    </a:lnTo>
                    <a:cubicBezTo>
                      <a:pt x="12492" y="14727"/>
                      <a:pt x="12273" y="14947"/>
                      <a:pt x="12273" y="15218"/>
                    </a:cubicBezTo>
                    <a:cubicBezTo>
                      <a:pt x="12273" y="15489"/>
                      <a:pt x="12492" y="15709"/>
                      <a:pt x="12764" y="15709"/>
                    </a:cubicBezTo>
                    <a:lnTo>
                      <a:pt x="16691" y="15709"/>
                    </a:lnTo>
                    <a:cubicBezTo>
                      <a:pt x="19401" y="15709"/>
                      <a:pt x="21600" y="13511"/>
                      <a:pt x="21600" y="10800"/>
                    </a:cubicBezTo>
                    <a:cubicBezTo>
                      <a:pt x="21600" y="8780"/>
                      <a:pt x="20378" y="7045"/>
                      <a:pt x="18634" y="6292"/>
                    </a:cubicBezTo>
                    <a:moveTo>
                      <a:pt x="13745" y="17673"/>
                    </a:moveTo>
                    <a:cubicBezTo>
                      <a:pt x="13610" y="17673"/>
                      <a:pt x="13488" y="17728"/>
                      <a:pt x="13398" y="17817"/>
                    </a:cubicBezTo>
                    <a:lnTo>
                      <a:pt x="11291" y="19924"/>
                    </a:lnTo>
                    <a:lnTo>
                      <a:pt x="11291" y="8346"/>
                    </a:lnTo>
                    <a:cubicBezTo>
                      <a:pt x="11291" y="8074"/>
                      <a:pt x="11071" y="7855"/>
                      <a:pt x="10800" y="7855"/>
                    </a:cubicBezTo>
                    <a:cubicBezTo>
                      <a:pt x="10529" y="7855"/>
                      <a:pt x="10309" y="8074"/>
                      <a:pt x="10309" y="8346"/>
                    </a:cubicBezTo>
                    <a:lnTo>
                      <a:pt x="10309" y="19924"/>
                    </a:lnTo>
                    <a:lnTo>
                      <a:pt x="8202" y="17817"/>
                    </a:lnTo>
                    <a:cubicBezTo>
                      <a:pt x="8113" y="17728"/>
                      <a:pt x="7990" y="17673"/>
                      <a:pt x="7855" y="17673"/>
                    </a:cubicBezTo>
                    <a:cubicBezTo>
                      <a:pt x="7583" y="17673"/>
                      <a:pt x="7364" y="17893"/>
                      <a:pt x="7364" y="18164"/>
                    </a:cubicBezTo>
                    <a:cubicBezTo>
                      <a:pt x="7364" y="18300"/>
                      <a:pt x="7419" y="18422"/>
                      <a:pt x="7507" y="18511"/>
                    </a:cubicBezTo>
                    <a:lnTo>
                      <a:pt x="10453" y="21456"/>
                    </a:lnTo>
                    <a:cubicBezTo>
                      <a:pt x="10542" y="21545"/>
                      <a:pt x="10664" y="21600"/>
                      <a:pt x="10800" y="21600"/>
                    </a:cubicBezTo>
                    <a:cubicBezTo>
                      <a:pt x="10936" y="21600"/>
                      <a:pt x="11058" y="21545"/>
                      <a:pt x="11147" y="21456"/>
                    </a:cubicBezTo>
                    <a:lnTo>
                      <a:pt x="14093" y="18511"/>
                    </a:lnTo>
                    <a:cubicBezTo>
                      <a:pt x="14182" y="18422"/>
                      <a:pt x="14236" y="18300"/>
                      <a:pt x="14236" y="18164"/>
                    </a:cubicBezTo>
                    <a:cubicBezTo>
                      <a:pt x="14236" y="17893"/>
                      <a:pt x="14017" y="17673"/>
                      <a:pt x="13745" y="17673"/>
                    </a:cubicBezTo>
                  </a:path>
                </a:pathLst>
              </a:custGeom>
              <a:solidFill>
                <a:srgbClr val="FFFFFF"/>
              </a:solidFill>
              <a:ln w="12700">
                <a:noFill/>
                <a:miter lim="400000"/>
              </a:ln>
            </p:spPr>
            <p:txBody>
              <a:bodyPr lIns="19045" tIns="19045" rIns="19045" bIns="19045" anchor="ctr"/>
              <a:lstStyle/>
              <a:p>
                <a:pPr defTabSz="228527"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1500" kern="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p:grp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0E9954BC-2D9B-4A4B-81EB-6F50F0EA9BE5}"/>
                </a:ext>
              </a:extLst>
            </p:cNvPr>
            <p:cNvGrpSpPr/>
            <p:nvPr/>
          </p:nvGrpSpPr>
          <p:grpSpPr>
            <a:xfrm>
              <a:off x="4644397" y="3142017"/>
              <a:ext cx="764188" cy="764188"/>
              <a:chOff x="5244547" y="4562662"/>
              <a:chExt cx="764188" cy="764188"/>
            </a:xfrm>
          </p:grpSpPr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FA2EF3BC-0CC4-4479-AB6A-1404E456C06F}"/>
                  </a:ext>
                </a:extLst>
              </p:cNvPr>
              <p:cNvSpPr/>
              <p:nvPr/>
            </p:nvSpPr>
            <p:spPr>
              <a:xfrm>
                <a:off x="5244547" y="4562662"/>
                <a:ext cx="764188" cy="764188"/>
              </a:xfrm>
              <a:prstGeom prst="ellipse">
                <a:avLst/>
              </a:prstGeom>
              <a:solidFill>
                <a:srgbClr val="2626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685800">
                  <a:defRPr/>
                </a:pPr>
                <a:endParaRPr lang="en-US" kern="0" dirty="0">
                  <a:solidFill>
                    <a:srgbClr val="AFAFAF"/>
                  </a:solidFill>
                  <a:latin typeface="Segoe UI"/>
                </a:endParaRPr>
              </a:p>
            </p:txBody>
          </p:sp>
          <p:sp>
            <p:nvSpPr>
              <p:cNvPr id="42" name="Shape 2643">
                <a:extLst>
                  <a:ext uri="{FF2B5EF4-FFF2-40B4-BE49-F238E27FC236}">
                    <a16:creationId xmlns:a16="http://schemas.microsoft.com/office/drawing/2014/main" id="{F5038055-EDE5-4625-A007-933096BCD933}"/>
                  </a:ext>
                </a:extLst>
              </p:cNvPr>
              <p:cNvSpPr/>
              <p:nvPr/>
            </p:nvSpPr>
            <p:spPr>
              <a:xfrm>
                <a:off x="5517474" y="4737327"/>
                <a:ext cx="222876" cy="40860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700" y="1473"/>
                    </a:moveTo>
                    <a:lnTo>
                      <a:pt x="9900" y="1473"/>
                    </a:lnTo>
                    <a:cubicBezTo>
                      <a:pt x="9403" y="1473"/>
                      <a:pt x="9000" y="1692"/>
                      <a:pt x="9000" y="1964"/>
                    </a:cubicBezTo>
                    <a:cubicBezTo>
                      <a:pt x="9000" y="2235"/>
                      <a:pt x="9403" y="2455"/>
                      <a:pt x="9900" y="2455"/>
                    </a:cubicBezTo>
                    <a:lnTo>
                      <a:pt x="11700" y="2455"/>
                    </a:lnTo>
                    <a:cubicBezTo>
                      <a:pt x="12197" y="2455"/>
                      <a:pt x="12600" y="2235"/>
                      <a:pt x="12600" y="1964"/>
                    </a:cubicBezTo>
                    <a:cubicBezTo>
                      <a:pt x="12600" y="1692"/>
                      <a:pt x="12197" y="1473"/>
                      <a:pt x="11700" y="1473"/>
                    </a:cubicBezTo>
                    <a:moveTo>
                      <a:pt x="19800" y="2945"/>
                    </a:moveTo>
                    <a:lnTo>
                      <a:pt x="1800" y="2945"/>
                    </a:lnTo>
                    <a:lnTo>
                      <a:pt x="1800" y="1964"/>
                    </a:lnTo>
                    <a:cubicBezTo>
                      <a:pt x="1800" y="1422"/>
                      <a:pt x="2605" y="982"/>
                      <a:pt x="3600" y="982"/>
                    </a:cubicBezTo>
                    <a:lnTo>
                      <a:pt x="18000" y="982"/>
                    </a:lnTo>
                    <a:cubicBezTo>
                      <a:pt x="18993" y="982"/>
                      <a:pt x="19800" y="1422"/>
                      <a:pt x="19800" y="1964"/>
                    </a:cubicBezTo>
                    <a:cubicBezTo>
                      <a:pt x="19800" y="1964"/>
                      <a:pt x="19800" y="2945"/>
                      <a:pt x="19800" y="2945"/>
                    </a:cubicBezTo>
                    <a:close/>
                    <a:moveTo>
                      <a:pt x="19800" y="17673"/>
                    </a:moveTo>
                    <a:lnTo>
                      <a:pt x="1800" y="17673"/>
                    </a:lnTo>
                    <a:lnTo>
                      <a:pt x="1800" y="3927"/>
                    </a:lnTo>
                    <a:lnTo>
                      <a:pt x="19800" y="3927"/>
                    </a:lnTo>
                    <a:cubicBezTo>
                      <a:pt x="19800" y="3927"/>
                      <a:pt x="19800" y="17673"/>
                      <a:pt x="19800" y="17673"/>
                    </a:cubicBezTo>
                    <a:close/>
                    <a:moveTo>
                      <a:pt x="19800" y="19636"/>
                    </a:moveTo>
                    <a:cubicBezTo>
                      <a:pt x="19800" y="20179"/>
                      <a:pt x="18993" y="20618"/>
                      <a:pt x="18000" y="20618"/>
                    </a:cubicBezTo>
                    <a:lnTo>
                      <a:pt x="3600" y="20618"/>
                    </a:lnTo>
                    <a:cubicBezTo>
                      <a:pt x="2605" y="20618"/>
                      <a:pt x="1800" y="20179"/>
                      <a:pt x="1800" y="19636"/>
                    </a:cubicBezTo>
                    <a:lnTo>
                      <a:pt x="1800" y="18655"/>
                    </a:lnTo>
                    <a:lnTo>
                      <a:pt x="19800" y="18655"/>
                    </a:lnTo>
                    <a:cubicBezTo>
                      <a:pt x="19800" y="18655"/>
                      <a:pt x="19800" y="19636"/>
                      <a:pt x="19800" y="19636"/>
                    </a:cubicBezTo>
                    <a:close/>
                    <a:moveTo>
                      <a:pt x="18000" y="0"/>
                    </a:moveTo>
                    <a:lnTo>
                      <a:pt x="3600" y="0"/>
                    </a:lnTo>
                    <a:cubicBezTo>
                      <a:pt x="1612" y="0"/>
                      <a:pt x="0" y="879"/>
                      <a:pt x="0" y="1964"/>
                    </a:cubicBezTo>
                    <a:lnTo>
                      <a:pt x="0" y="19636"/>
                    </a:lnTo>
                    <a:cubicBezTo>
                      <a:pt x="0" y="20721"/>
                      <a:pt x="1612" y="21600"/>
                      <a:pt x="3600" y="21600"/>
                    </a:cubicBezTo>
                    <a:lnTo>
                      <a:pt x="18000" y="21600"/>
                    </a:lnTo>
                    <a:cubicBezTo>
                      <a:pt x="19988" y="21600"/>
                      <a:pt x="21600" y="20721"/>
                      <a:pt x="21600" y="19636"/>
                    </a:cubicBezTo>
                    <a:lnTo>
                      <a:pt x="21600" y="1964"/>
                    </a:lnTo>
                    <a:cubicBezTo>
                      <a:pt x="21600" y="879"/>
                      <a:pt x="19988" y="0"/>
                      <a:pt x="18000" y="0"/>
                    </a:cubicBezTo>
                    <a:moveTo>
                      <a:pt x="10800" y="20127"/>
                    </a:moveTo>
                    <a:cubicBezTo>
                      <a:pt x="11297" y="20127"/>
                      <a:pt x="11700" y="19908"/>
                      <a:pt x="11700" y="19636"/>
                    </a:cubicBezTo>
                    <a:cubicBezTo>
                      <a:pt x="11700" y="19366"/>
                      <a:pt x="11297" y="19145"/>
                      <a:pt x="10800" y="19145"/>
                    </a:cubicBezTo>
                    <a:cubicBezTo>
                      <a:pt x="10303" y="19145"/>
                      <a:pt x="9900" y="19366"/>
                      <a:pt x="9900" y="19636"/>
                    </a:cubicBezTo>
                    <a:cubicBezTo>
                      <a:pt x="9900" y="19908"/>
                      <a:pt x="10303" y="20127"/>
                      <a:pt x="10800" y="20127"/>
                    </a:cubicBezTo>
                  </a:path>
                </a:pathLst>
              </a:custGeom>
              <a:solidFill>
                <a:srgbClr val="FFFFFF"/>
              </a:solidFill>
              <a:ln w="12700">
                <a:noFill/>
                <a:miter lim="400000"/>
              </a:ln>
            </p:spPr>
            <p:txBody>
              <a:bodyPr lIns="19045" tIns="19045" rIns="19045" bIns="19045" anchor="ctr"/>
              <a:lstStyle/>
              <a:p>
                <a:pPr defTabSz="228527"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1500" kern="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p:grp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C2DC1E37-60E8-4CD0-9235-327781FEFA2F}"/>
              </a:ext>
            </a:extLst>
          </p:cNvPr>
          <p:cNvSpPr/>
          <p:nvPr/>
        </p:nvSpPr>
        <p:spPr>
          <a:xfrm>
            <a:off x="4345404" y="3019498"/>
            <a:ext cx="437073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378"/>
            <a:r>
              <a:rPr lang="en-US" sz="1200" kern="0" spc="20" dirty="0">
                <a:solidFill>
                  <a:srgbClr val="262626"/>
                </a:solidFill>
                <a:latin typeface="Segoe UI"/>
              </a:rPr>
              <a:t>Submit your feedback by the end of this presentation.</a:t>
            </a:r>
          </a:p>
        </p:txBody>
      </p:sp>
      <p:sp>
        <p:nvSpPr>
          <p:cNvPr id="95" name="Rectangle 94">
            <a:hlinkClick r:id="rId6"/>
            <a:extLst>
              <a:ext uri="{FF2B5EF4-FFF2-40B4-BE49-F238E27FC236}">
                <a16:creationId xmlns:a16="http://schemas.microsoft.com/office/drawing/2014/main" id="{DB770E5D-D707-4420-B636-54598694651C}"/>
              </a:ext>
            </a:extLst>
          </p:cNvPr>
          <p:cNvSpPr/>
          <p:nvPr/>
        </p:nvSpPr>
        <p:spPr>
          <a:xfrm>
            <a:off x="4446053" y="2118457"/>
            <a:ext cx="4169436" cy="7848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spAutoFit/>
          </a:bodyPr>
          <a:lstStyle/>
          <a:p>
            <a:pPr lvl="0" algn="ctr"/>
            <a:r>
              <a:rPr lang="en-US" sz="4500" dirty="0">
                <a:solidFill>
                  <a:srgbClr val="262626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bit.ly/passml19</a:t>
            </a:r>
          </a:p>
        </p:txBody>
      </p:sp>
    </p:spTree>
    <p:extLst>
      <p:ext uri="{BB962C8B-B14F-4D97-AF65-F5344CB8AC3E}">
        <p14:creationId xmlns:p14="http://schemas.microsoft.com/office/powerpoint/2010/main" val="332873409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235664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9CECAF43-48C4-0A45-BA1C-1DB2CCE8339E}"/>
              </a:ext>
            </a:extLst>
          </p:cNvPr>
          <p:cNvGrpSpPr/>
          <p:nvPr/>
        </p:nvGrpSpPr>
        <p:grpSpPr>
          <a:xfrm>
            <a:off x="4684877" y="3385803"/>
            <a:ext cx="229600" cy="229600"/>
            <a:chOff x="470537" y="3886355"/>
            <a:chExt cx="229600" cy="229600"/>
          </a:xfrm>
        </p:grpSpPr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15FDFFB0-027F-834B-B054-43BC065364B9}"/>
                </a:ext>
              </a:extLst>
            </p:cNvPr>
            <p:cNvSpPr/>
            <p:nvPr/>
          </p:nvSpPr>
          <p:spPr>
            <a:xfrm>
              <a:off x="470537" y="3886355"/>
              <a:ext cx="229600" cy="229600"/>
            </a:xfrm>
            <a:prstGeom prst="roundRect">
              <a:avLst/>
            </a:prstGeom>
            <a:solidFill>
              <a:schemeClr val="tx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 383">
              <a:extLst>
                <a:ext uri="{FF2B5EF4-FFF2-40B4-BE49-F238E27FC236}">
                  <a16:creationId xmlns:a16="http://schemas.microsoft.com/office/drawing/2014/main" id="{EBB4F328-8808-8C48-BBF3-5B476AAAB17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7770" y="3958471"/>
              <a:ext cx="103392" cy="89503"/>
            </a:xfrm>
            <a:custGeom>
              <a:avLst/>
              <a:gdLst>
                <a:gd name="T0" fmla="*/ 458484450 w 64"/>
                <a:gd name="T1" fmla="*/ 49083328 h 56"/>
                <a:gd name="T2" fmla="*/ 408336961 w 64"/>
                <a:gd name="T3" fmla="*/ 63107136 h 56"/>
                <a:gd name="T4" fmla="*/ 444156978 w 64"/>
                <a:gd name="T5" fmla="*/ 7011904 h 56"/>
                <a:gd name="T6" fmla="*/ 386847091 w 64"/>
                <a:gd name="T7" fmla="*/ 28047616 h 56"/>
                <a:gd name="T8" fmla="*/ 386847091 w 64"/>
                <a:gd name="T9" fmla="*/ 28047616 h 56"/>
                <a:gd name="T10" fmla="*/ 315207056 w 64"/>
                <a:gd name="T11" fmla="*/ 0 h 56"/>
                <a:gd name="T12" fmla="*/ 222077151 w 64"/>
                <a:gd name="T13" fmla="*/ 98166656 h 56"/>
                <a:gd name="T14" fmla="*/ 229242225 w 64"/>
                <a:gd name="T15" fmla="*/ 119202368 h 56"/>
                <a:gd name="T16" fmla="*/ 229242225 w 64"/>
                <a:gd name="T17" fmla="*/ 119202368 h 56"/>
                <a:gd name="T18" fmla="*/ 28654944 w 64"/>
                <a:gd name="T19" fmla="*/ 21035712 h 56"/>
                <a:gd name="T20" fmla="*/ 57309887 w 64"/>
                <a:gd name="T21" fmla="*/ 147249984 h 56"/>
                <a:gd name="T22" fmla="*/ 14327472 w 64"/>
                <a:gd name="T23" fmla="*/ 140238080 h 56"/>
                <a:gd name="T24" fmla="*/ 85964831 w 64"/>
                <a:gd name="T25" fmla="*/ 238404736 h 56"/>
                <a:gd name="T26" fmla="*/ 42982415 w 64"/>
                <a:gd name="T27" fmla="*/ 238404736 h 56"/>
                <a:gd name="T28" fmla="*/ 128949923 w 64"/>
                <a:gd name="T29" fmla="*/ 308523776 h 56"/>
                <a:gd name="T30" fmla="*/ 0 w 64"/>
                <a:gd name="T31" fmla="*/ 350595200 h 56"/>
                <a:gd name="T32" fmla="*/ 150439792 w 64"/>
                <a:gd name="T33" fmla="*/ 392666624 h 56"/>
                <a:gd name="T34" fmla="*/ 415502035 w 64"/>
                <a:gd name="T35" fmla="*/ 98166656 h 56"/>
                <a:gd name="T36" fmla="*/ 415502035 w 64"/>
                <a:gd name="T37" fmla="*/ 98166656 h 56"/>
                <a:gd name="T38" fmla="*/ 415502035 w 64"/>
                <a:gd name="T39" fmla="*/ 98166656 h 56"/>
                <a:gd name="T40" fmla="*/ 415502035 w 64"/>
                <a:gd name="T41" fmla="*/ 98166656 h 56"/>
                <a:gd name="T42" fmla="*/ 458484450 w 64"/>
                <a:gd name="T43" fmla="*/ 49083328 h 5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64" h="56">
                  <a:moveTo>
                    <a:pt x="64" y="7"/>
                  </a:moveTo>
                  <a:cubicBezTo>
                    <a:pt x="63" y="7"/>
                    <a:pt x="60" y="9"/>
                    <a:pt x="57" y="9"/>
                  </a:cubicBezTo>
                  <a:cubicBezTo>
                    <a:pt x="59" y="8"/>
                    <a:pt x="61" y="4"/>
                    <a:pt x="62" y="1"/>
                  </a:cubicBezTo>
                  <a:cubicBezTo>
                    <a:pt x="60" y="3"/>
                    <a:pt x="56" y="4"/>
                    <a:pt x="54" y="4"/>
                  </a:cubicBezTo>
                  <a:cubicBezTo>
                    <a:pt x="54" y="4"/>
                    <a:pt x="54" y="4"/>
                    <a:pt x="54" y="4"/>
                  </a:cubicBezTo>
                  <a:cubicBezTo>
                    <a:pt x="52" y="2"/>
                    <a:pt x="48" y="0"/>
                    <a:pt x="44" y="0"/>
                  </a:cubicBezTo>
                  <a:cubicBezTo>
                    <a:pt x="37" y="0"/>
                    <a:pt x="31" y="6"/>
                    <a:pt x="31" y="14"/>
                  </a:cubicBezTo>
                  <a:cubicBezTo>
                    <a:pt x="31" y="15"/>
                    <a:pt x="31" y="16"/>
                    <a:pt x="32" y="17"/>
                  </a:cubicBezTo>
                  <a:cubicBezTo>
                    <a:pt x="32" y="17"/>
                    <a:pt x="32" y="17"/>
                    <a:pt x="32" y="17"/>
                  </a:cubicBezTo>
                  <a:cubicBezTo>
                    <a:pt x="22" y="17"/>
                    <a:pt x="10" y="12"/>
                    <a:pt x="4" y="3"/>
                  </a:cubicBezTo>
                  <a:cubicBezTo>
                    <a:pt x="0" y="10"/>
                    <a:pt x="3" y="18"/>
                    <a:pt x="8" y="21"/>
                  </a:cubicBezTo>
                  <a:cubicBezTo>
                    <a:pt x="6" y="22"/>
                    <a:pt x="3" y="21"/>
                    <a:pt x="2" y="20"/>
                  </a:cubicBezTo>
                  <a:cubicBezTo>
                    <a:pt x="2" y="25"/>
                    <a:pt x="4" y="31"/>
                    <a:pt x="12" y="34"/>
                  </a:cubicBezTo>
                  <a:cubicBezTo>
                    <a:pt x="10" y="35"/>
                    <a:pt x="8" y="34"/>
                    <a:pt x="6" y="34"/>
                  </a:cubicBezTo>
                  <a:cubicBezTo>
                    <a:pt x="7" y="38"/>
                    <a:pt x="12" y="44"/>
                    <a:pt x="18" y="44"/>
                  </a:cubicBezTo>
                  <a:cubicBezTo>
                    <a:pt x="16" y="46"/>
                    <a:pt x="9" y="51"/>
                    <a:pt x="0" y="50"/>
                  </a:cubicBezTo>
                  <a:cubicBezTo>
                    <a:pt x="6" y="54"/>
                    <a:pt x="13" y="56"/>
                    <a:pt x="21" y="56"/>
                  </a:cubicBezTo>
                  <a:cubicBezTo>
                    <a:pt x="42" y="56"/>
                    <a:pt x="58" y="37"/>
                    <a:pt x="58" y="14"/>
                  </a:cubicBezTo>
                  <a:cubicBezTo>
                    <a:pt x="58" y="14"/>
                    <a:pt x="58" y="14"/>
                    <a:pt x="58" y="14"/>
                  </a:cubicBezTo>
                  <a:cubicBezTo>
                    <a:pt x="58" y="14"/>
                    <a:pt x="58" y="14"/>
                    <a:pt x="58" y="14"/>
                  </a:cubicBezTo>
                  <a:cubicBezTo>
                    <a:pt x="58" y="14"/>
                    <a:pt x="58" y="14"/>
                    <a:pt x="58" y="14"/>
                  </a:cubicBezTo>
                  <a:cubicBezTo>
                    <a:pt x="60" y="13"/>
                    <a:pt x="62" y="10"/>
                    <a:pt x="64" y="7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/>
            <a:lstStyle/>
            <a:p>
              <a:endParaRPr lang="en-US" dirty="0"/>
            </a:p>
          </p:txBody>
        </p:sp>
      </p:grp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246F2AB0-A4A3-5245-84A5-BD6CC0E14FF1}"/>
              </a:ext>
            </a:extLst>
          </p:cNvPr>
          <p:cNvSpPr/>
          <p:nvPr/>
        </p:nvSpPr>
        <p:spPr>
          <a:xfrm>
            <a:off x="4684877" y="3786636"/>
            <a:ext cx="229600" cy="229600"/>
          </a:xfrm>
          <a:prstGeom prst="round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A5568A34-A85F-654A-ACA2-D2DB1176EAFF}"/>
              </a:ext>
            </a:extLst>
          </p:cNvPr>
          <p:cNvGrpSpPr/>
          <p:nvPr/>
        </p:nvGrpSpPr>
        <p:grpSpPr>
          <a:xfrm>
            <a:off x="4745450" y="3858202"/>
            <a:ext cx="116315" cy="86468"/>
            <a:chOff x="797870" y="1445676"/>
            <a:chExt cx="2282964" cy="1697143"/>
          </a:xfrm>
        </p:grpSpPr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1DB65697-1E7E-5F44-8A7C-F1117D4EFDD0}"/>
                </a:ext>
              </a:extLst>
            </p:cNvPr>
            <p:cNvSpPr/>
            <p:nvPr/>
          </p:nvSpPr>
          <p:spPr>
            <a:xfrm>
              <a:off x="927238" y="1445676"/>
              <a:ext cx="2016618" cy="845721"/>
            </a:xfrm>
            <a:custGeom>
              <a:avLst/>
              <a:gdLst>
                <a:gd name="connsiteX0" fmla="*/ 1007358 w 2016618"/>
                <a:gd name="connsiteY0" fmla="*/ 848572 h 845720"/>
                <a:gd name="connsiteX1" fmla="*/ 2022326 w 2016618"/>
                <a:gd name="connsiteY1" fmla="*/ 32308 h 845720"/>
                <a:gd name="connsiteX2" fmla="*/ 1898665 w 2016618"/>
                <a:gd name="connsiteY2" fmla="*/ 0 h 845720"/>
                <a:gd name="connsiteX3" fmla="*/ 124612 w 2016618"/>
                <a:gd name="connsiteY3" fmla="*/ 0 h 845720"/>
                <a:gd name="connsiteX4" fmla="*/ 0 w 2016618"/>
                <a:gd name="connsiteY4" fmla="*/ 32308 h 845720"/>
                <a:gd name="connsiteX5" fmla="*/ 1007358 w 2016618"/>
                <a:gd name="connsiteY5" fmla="*/ 848572 h 845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16618" h="845720">
                  <a:moveTo>
                    <a:pt x="1007358" y="848572"/>
                  </a:moveTo>
                  <a:lnTo>
                    <a:pt x="2022326" y="32308"/>
                  </a:lnTo>
                  <a:cubicBezTo>
                    <a:pt x="1985228" y="12353"/>
                    <a:pt x="1943373" y="0"/>
                    <a:pt x="1898665" y="0"/>
                  </a:cubicBezTo>
                  <a:lnTo>
                    <a:pt x="124612" y="0"/>
                  </a:lnTo>
                  <a:cubicBezTo>
                    <a:pt x="78953" y="0"/>
                    <a:pt x="37098" y="11403"/>
                    <a:pt x="0" y="32308"/>
                  </a:cubicBezTo>
                  <a:lnTo>
                    <a:pt x="1007358" y="848572"/>
                  </a:lnTo>
                  <a:close/>
                </a:path>
              </a:pathLst>
            </a:custGeom>
            <a:solidFill>
              <a:srgbClr val="FFFFFF"/>
            </a:solidFill>
            <a:ln w="95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918F708E-7265-054E-926E-CE4F7191C937}"/>
                </a:ext>
              </a:extLst>
            </p:cNvPr>
            <p:cNvSpPr/>
            <p:nvPr/>
          </p:nvSpPr>
          <p:spPr>
            <a:xfrm>
              <a:off x="797870" y="1688939"/>
              <a:ext cx="2282964" cy="1453880"/>
            </a:xfrm>
            <a:custGeom>
              <a:avLst/>
              <a:gdLst>
                <a:gd name="connsiteX0" fmla="*/ 1135775 w 2282964"/>
                <a:gd name="connsiteY0" fmla="*/ 922691 h 1453879"/>
                <a:gd name="connsiteX1" fmla="*/ 0 w 2282964"/>
                <a:gd name="connsiteY1" fmla="*/ 950 h 1453879"/>
                <a:gd name="connsiteX2" fmla="*/ 0 w 2282964"/>
                <a:gd name="connsiteY2" fmla="*/ 10453 h 1453879"/>
                <a:gd name="connsiteX3" fmla="*/ 0 w 2282964"/>
                <a:gd name="connsiteY3" fmla="*/ 1203014 h 1453879"/>
                <a:gd name="connsiteX4" fmla="*/ 254931 w 2282964"/>
                <a:gd name="connsiteY4" fmla="*/ 1457681 h 1453879"/>
                <a:gd name="connsiteX5" fmla="*/ 2028984 w 2282964"/>
                <a:gd name="connsiteY5" fmla="*/ 1457681 h 1453879"/>
                <a:gd name="connsiteX6" fmla="*/ 2283915 w 2282964"/>
                <a:gd name="connsiteY6" fmla="*/ 1203014 h 1453879"/>
                <a:gd name="connsiteX7" fmla="*/ 2283915 w 2282964"/>
                <a:gd name="connsiteY7" fmla="*/ 10453 h 1453879"/>
                <a:gd name="connsiteX8" fmla="*/ 2283915 w 2282964"/>
                <a:gd name="connsiteY8" fmla="*/ 0 h 1453879"/>
                <a:gd name="connsiteX9" fmla="*/ 1135775 w 2282964"/>
                <a:gd name="connsiteY9" fmla="*/ 922691 h 1453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82964" h="1453879">
                  <a:moveTo>
                    <a:pt x="1135775" y="922691"/>
                  </a:moveTo>
                  <a:lnTo>
                    <a:pt x="0" y="950"/>
                  </a:lnTo>
                  <a:cubicBezTo>
                    <a:pt x="0" y="3801"/>
                    <a:pt x="0" y="6652"/>
                    <a:pt x="0" y="10453"/>
                  </a:cubicBezTo>
                  <a:lnTo>
                    <a:pt x="0" y="1203014"/>
                  </a:lnTo>
                  <a:cubicBezTo>
                    <a:pt x="0" y="1343651"/>
                    <a:pt x="114148" y="1457681"/>
                    <a:pt x="254931" y="1457681"/>
                  </a:cubicBezTo>
                  <a:lnTo>
                    <a:pt x="2028984" y="1457681"/>
                  </a:lnTo>
                  <a:cubicBezTo>
                    <a:pt x="2169767" y="1457681"/>
                    <a:pt x="2283915" y="1343651"/>
                    <a:pt x="2283915" y="1203014"/>
                  </a:cubicBezTo>
                  <a:lnTo>
                    <a:pt x="2283915" y="10453"/>
                  </a:lnTo>
                  <a:cubicBezTo>
                    <a:pt x="2283915" y="6652"/>
                    <a:pt x="2283915" y="3801"/>
                    <a:pt x="2283915" y="0"/>
                  </a:cubicBezTo>
                  <a:lnTo>
                    <a:pt x="1135775" y="922691"/>
                  </a:lnTo>
                  <a:close/>
                </a:path>
              </a:pathLst>
            </a:custGeom>
            <a:solidFill>
              <a:srgbClr val="FFFFFF"/>
            </a:solidFill>
            <a:ln w="95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38" name="Title 37">
            <a:extLst>
              <a:ext uri="{FF2B5EF4-FFF2-40B4-BE49-F238E27FC236}">
                <a16:creationId xmlns:a16="http://schemas.microsoft.com/office/drawing/2014/main" id="{E7E6B5D7-DBDB-9F46-8E00-B16786079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Hiram Fleitas</a:t>
            </a:r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5A6C08EA-16BD-C64D-AF6B-ADD733BCABC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@hiramfleitas</a:t>
            </a:r>
          </a:p>
          <a:p>
            <a:r>
              <a:rPr lang="en-US" dirty="0"/>
              <a:t>hiram@fleitasarts.com</a:t>
            </a:r>
          </a:p>
        </p:txBody>
      </p:sp>
    </p:spTree>
    <p:extLst>
      <p:ext uri="{BB962C8B-B14F-4D97-AF65-F5344CB8AC3E}">
        <p14:creationId xmlns:p14="http://schemas.microsoft.com/office/powerpoint/2010/main" val="304172069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3E49508-95F9-2F4A-A728-68FCD2EF7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Palette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9EC019-6842-044A-95B0-864A2BBC4E03}"/>
              </a:ext>
            </a:extLst>
          </p:cNvPr>
          <p:cNvSpPr txBox="1"/>
          <p:nvPr/>
        </p:nvSpPr>
        <p:spPr>
          <a:xfrm>
            <a:off x="322782" y="1381914"/>
            <a:ext cx="16428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sz="1600" spc="20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Primary Palette</a:t>
            </a:r>
          </a:p>
        </p:txBody>
      </p:sp>
      <p:sp>
        <p:nvSpPr>
          <p:cNvPr id="7" name="Teardrop 6">
            <a:extLst>
              <a:ext uri="{FF2B5EF4-FFF2-40B4-BE49-F238E27FC236}">
                <a16:creationId xmlns:a16="http://schemas.microsoft.com/office/drawing/2014/main" id="{141141EB-DE5D-3449-9E61-06C2D51E63D5}"/>
              </a:ext>
            </a:extLst>
          </p:cNvPr>
          <p:cNvSpPr/>
          <p:nvPr/>
        </p:nvSpPr>
        <p:spPr>
          <a:xfrm rot="16200000" flipH="1">
            <a:off x="4072014" y="2016224"/>
            <a:ext cx="922013" cy="922013"/>
          </a:xfrm>
          <a:prstGeom prst="teardrop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ardrop 7">
            <a:extLst>
              <a:ext uri="{FF2B5EF4-FFF2-40B4-BE49-F238E27FC236}">
                <a16:creationId xmlns:a16="http://schemas.microsoft.com/office/drawing/2014/main" id="{D9757267-3C78-564D-A3C5-96C258710E6E}"/>
              </a:ext>
            </a:extLst>
          </p:cNvPr>
          <p:cNvSpPr/>
          <p:nvPr/>
        </p:nvSpPr>
        <p:spPr>
          <a:xfrm rot="16200000" flipH="1">
            <a:off x="420791" y="1853320"/>
            <a:ext cx="1084917" cy="1084917"/>
          </a:xfrm>
          <a:prstGeom prst="teardrop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36E21"/>
              </a:solidFill>
            </a:endParaRPr>
          </a:p>
        </p:txBody>
      </p:sp>
      <p:sp>
        <p:nvSpPr>
          <p:cNvPr id="9" name="Teardrop 8">
            <a:extLst>
              <a:ext uri="{FF2B5EF4-FFF2-40B4-BE49-F238E27FC236}">
                <a16:creationId xmlns:a16="http://schemas.microsoft.com/office/drawing/2014/main" id="{42A4A8FC-67E5-584E-93F1-1C621A81C495}"/>
              </a:ext>
            </a:extLst>
          </p:cNvPr>
          <p:cNvSpPr/>
          <p:nvPr/>
        </p:nvSpPr>
        <p:spPr>
          <a:xfrm rot="16200000" flipH="1">
            <a:off x="1684927" y="1853320"/>
            <a:ext cx="1084917" cy="1084917"/>
          </a:xfrm>
          <a:prstGeom prst="teardrop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ardrop 9">
            <a:extLst>
              <a:ext uri="{FF2B5EF4-FFF2-40B4-BE49-F238E27FC236}">
                <a16:creationId xmlns:a16="http://schemas.microsoft.com/office/drawing/2014/main" id="{86CCA029-1007-4A47-A265-2238021630A4}"/>
              </a:ext>
            </a:extLst>
          </p:cNvPr>
          <p:cNvSpPr/>
          <p:nvPr/>
        </p:nvSpPr>
        <p:spPr>
          <a:xfrm rot="16200000" flipH="1">
            <a:off x="2951040" y="2016224"/>
            <a:ext cx="922013" cy="922013"/>
          </a:xfrm>
          <a:prstGeom prst="teardrop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CC6331C-72BF-294B-90B5-661F0763DAC2}"/>
              </a:ext>
            </a:extLst>
          </p:cNvPr>
          <p:cNvSpPr txBox="1"/>
          <p:nvPr/>
        </p:nvSpPr>
        <p:spPr>
          <a:xfrm>
            <a:off x="322782" y="3577031"/>
            <a:ext cx="34305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sz="1600" spc="20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Secondary Palette: Use Sparingly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BC6330B-7604-884F-8538-4D6B0E5ECC17}"/>
              </a:ext>
            </a:extLst>
          </p:cNvPr>
          <p:cNvGrpSpPr/>
          <p:nvPr/>
        </p:nvGrpSpPr>
        <p:grpSpPr>
          <a:xfrm>
            <a:off x="415848" y="4134352"/>
            <a:ext cx="2297553" cy="486014"/>
            <a:chOff x="527608" y="3764814"/>
            <a:chExt cx="2943430" cy="622640"/>
          </a:xfrm>
        </p:grpSpPr>
        <p:sp>
          <p:nvSpPr>
            <p:cNvPr id="13" name="Teardrop 12">
              <a:extLst>
                <a:ext uri="{FF2B5EF4-FFF2-40B4-BE49-F238E27FC236}">
                  <a16:creationId xmlns:a16="http://schemas.microsoft.com/office/drawing/2014/main" id="{7AC7369B-CBC9-714F-A6C2-DCE08B29C9FF}"/>
                </a:ext>
              </a:extLst>
            </p:cNvPr>
            <p:cNvSpPr/>
            <p:nvPr/>
          </p:nvSpPr>
          <p:spPr>
            <a:xfrm rot="16200000" flipH="1">
              <a:off x="527608" y="3764814"/>
              <a:ext cx="622640" cy="622640"/>
            </a:xfrm>
            <a:prstGeom prst="teardrop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Teardrop 13">
              <a:extLst>
                <a:ext uri="{FF2B5EF4-FFF2-40B4-BE49-F238E27FC236}">
                  <a16:creationId xmlns:a16="http://schemas.microsoft.com/office/drawing/2014/main" id="{1F470E1E-036E-464F-9218-E9F7C1C8E859}"/>
                </a:ext>
              </a:extLst>
            </p:cNvPr>
            <p:cNvSpPr/>
            <p:nvPr/>
          </p:nvSpPr>
          <p:spPr>
            <a:xfrm rot="16200000" flipH="1">
              <a:off x="1301204" y="3764814"/>
              <a:ext cx="622640" cy="622640"/>
            </a:xfrm>
            <a:prstGeom prst="teardrop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Teardrop 14">
              <a:extLst>
                <a:ext uri="{FF2B5EF4-FFF2-40B4-BE49-F238E27FC236}">
                  <a16:creationId xmlns:a16="http://schemas.microsoft.com/office/drawing/2014/main" id="{D98E07A1-91E0-F245-934B-8A26D0709C32}"/>
                </a:ext>
              </a:extLst>
            </p:cNvPr>
            <p:cNvSpPr/>
            <p:nvPr/>
          </p:nvSpPr>
          <p:spPr>
            <a:xfrm rot="16200000" flipH="1">
              <a:off x="2074801" y="3764814"/>
              <a:ext cx="622640" cy="622640"/>
            </a:xfrm>
            <a:prstGeom prst="teardrop">
              <a:avLst/>
            </a:prstGeom>
            <a:solidFill>
              <a:srgbClr val="289E5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Teardrop 15">
              <a:extLst>
                <a:ext uri="{FF2B5EF4-FFF2-40B4-BE49-F238E27FC236}">
                  <a16:creationId xmlns:a16="http://schemas.microsoft.com/office/drawing/2014/main" id="{9EEECADE-D62E-3944-ACF9-B36C761A5765}"/>
                </a:ext>
              </a:extLst>
            </p:cNvPr>
            <p:cNvSpPr/>
            <p:nvPr/>
          </p:nvSpPr>
          <p:spPr>
            <a:xfrm rot="16200000" flipH="1">
              <a:off x="2848398" y="3764814"/>
              <a:ext cx="622640" cy="622640"/>
            </a:xfrm>
            <a:prstGeom prst="teardrop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34455231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D85F722-B96D-444E-9508-6966F8587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A85E818-613B-8549-BC43-9DC01928F5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Agenda item, 18pt Segoe UI regular, lorem ipsum dolor sit </a:t>
            </a:r>
            <a:r>
              <a:rPr lang="en-US" dirty="0" err="1"/>
              <a:t>amet</a:t>
            </a:r>
            <a:endParaRPr lang="en-US" dirty="0"/>
          </a:p>
          <a:p>
            <a:r>
              <a:rPr lang="en-US" dirty="0"/>
              <a:t>Agenda item, 18pt Segoe UI regular, lorem ipsum dolor sit </a:t>
            </a:r>
            <a:r>
              <a:rPr lang="en-US" dirty="0" err="1"/>
              <a:t>amet</a:t>
            </a:r>
            <a:endParaRPr lang="en-US" dirty="0"/>
          </a:p>
          <a:p>
            <a:r>
              <a:rPr lang="en-US" dirty="0"/>
              <a:t>Agenda item, 18pt Segoe UI regular, lorem ipsum dolor sit </a:t>
            </a:r>
            <a:r>
              <a:rPr lang="en-US" dirty="0" err="1"/>
              <a:t>amet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831111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466746B-5E33-9046-8012-65C9B8A84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</a:t>
            </a:r>
          </a:p>
        </p:txBody>
      </p:sp>
    </p:spTree>
    <p:extLst>
      <p:ext uri="{BB962C8B-B14F-4D97-AF65-F5344CB8AC3E}">
        <p14:creationId xmlns:p14="http://schemas.microsoft.com/office/powerpoint/2010/main" val="102700489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3E49508-95F9-2F4A-A728-68FCD2EF7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Titles are 36pt Segoe UI </a:t>
            </a:r>
            <a:r>
              <a:rPr lang="en-US" dirty="0" err="1"/>
              <a:t>semibold</a:t>
            </a:r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AC77490-481E-CC44-A537-073EF490C56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Body copy, 24pt Segoe UI Regular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ECCC0CB4-FC45-8142-ADCD-910E5744555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24pt Segoe UI </a:t>
            </a:r>
            <a:r>
              <a:rPr lang="en-US" dirty="0" err="1"/>
              <a:t>Semibold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563406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D5667E16-7B91-7040-A169-703FAA13A66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24pt Segoe UI </a:t>
            </a:r>
            <a:r>
              <a:rPr lang="en-US" dirty="0" err="1"/>
              <a:t>Semibold</a:t>
            </a:r>
            <a:endParaRPr lang="en-US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340E40EA-D8AA-2A4B-9A0D-D4987B8F70E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24pt Segoe UI </a:t>
            </a:r>
            <a:r>
              <a:rPr lang="en-US" dirty="0" err="1"/>
              <a:t>Semibold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3E49508-95F9-2F4A-A728-68FCD2EF7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points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907CB993-3A54-D34D-AEC8-F3E49762F30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Body copy, 24pt Segoe UI Regular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52C8BFE4-9BFC-024D-A2A5-F9CDBB7E9D1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Body copy, 24pt Segoe UI Regular</a:t>
            </a:r>
          </a:p>
        </p:txBody>
      </p:sp>
    </p:spTree>
    <p:extLst>
      <p:ext uri="{BB962C8B-B14F-4D97-AF65-F5344CB8AC3E}">
        <p14:creationId xmlns:p14="http://schemas.microsoft.com/office/powerpoint/2010/main" val="171816708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28">
            <a:extLst>
              <a:ext uri="{FF2B5EF4-FFF2-40B4-BE49-F238E27FC236}">
                <a16:creationId xmlns:a16="http://schemas.microsoft.com/office/drawing/2014/main" id="{682CCB1B-3DB4-794C-8DC8-0C5C086B0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 points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4FD3956B-B4B4-5841-8881-086D59577B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24pt Segoe UI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8CC2B3C6-825A-F244-97BC-272D1C860C9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Body copy, 24pt Segoe UI Regular</a:t>
            </a:r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41951C38-52B2-C142-84F3-1DFA8B4A5FF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24pt Segoe UI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BF5103A8-F08A-1941-88D6-2C891BA699D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Body copy, 24pt Segoe UI Regular</a:t>
            </a:r>
          </a:p>
          <a:p>
            <a:endParaRPr lang="en-US" dirty="0"/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A3917573-DAC0-CC44-86D7-010BC7C6ED1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24pt Segoe UI</a:t>
            </a:r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C5D48F72-C566-EB4E-BE9C-667C1AB7D0D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Body copy, 24pt Segoe UI Regular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8111221"/>
      </p:ext>
    </p:extLst>
  </p:cSld>
  <p:clrMapOvr>
    <a:masterClrMapping/>
  </p:clrMapOvr>
</p:sld>
</file>

<file path=ppt/theme/theme1.xml><?xml version="1.0" encoding="utf-8"?>
<a:theme xmlns:a="http://schemas.openxmlformats.org/drawingml/2006/main" name="PASS 2013_SpeakerTemplate_16x9">
  <a:themeElements>
    <a:clrScheme name="PASS Color Palette">
      <a:dk1>
        <a:srgbClr val="000000"/>
      </a:dk1>
      <a:lt1>
        <a:srgbClr val="AFAFAF"/>
      </a:lt1>
      <a:dk2>
        <a:srgbClr val="505050"/>
      </a:dk2>
      <a:lt2>
        <a:srgbClr val="FFFFFF"/>
      </a:lt2>
      <a:accent1>
        <a:srgbClr val="F0493E"/>
      </a:accent1>
      <a:accent2>
        <a:srgbClr val="B8232F"/>
      </a:accent2>
      <a:accent3>
        <a:srgbClr val="33C0CD"/>
      </a:accent3>
      <a:accent4>
        <a:srgbClr val="007579"/>
      </a:accent4>
      <a:accent5>
        <a:srgbClr val="302A7E"/>
      </a:accent5>
      <a:accent6>
        <a:srgbClr val="6658A6"/>
      </a:accent6>
      <a:hlink>
        <a:srgbClr val="33C0CD"/>
      </a:hlink>
      <a:folHlink>
        <a:srgbClr val="33C0CD"/>
      </a:folHlink>
    </a:clrScheme>
    <a:fontScheme name="PASS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PASS 2013_SpeakerTemplate_16x9">
  <a:themeElements>
    <a:clrScheme name="PASS Color Palette">
      <a:dk1>
        <a:srgbClr val="000000"/>
      </a:dk1>
      <a:lt1>
        <a:srgbClr val="AFAFAF"/>
      </a:lt1>
      <a:dk2>
        <a:srgbClr val="505050"/>
      </a:dk2>
      <a:lt2>
        <a:srgbClr val="FFFFFF"/>
      </a:lt2>
      <a:accent1>
        <a:srgbClr val="F0493E"/>
      </a:accent1>
      <a:accent2>
        <a:srgbClr val="B8232F"/>
      </a:accent2>
      <a:accent3>
        <a:srgbClr val="33C0CD"/>
      </a:accent3>
      <a:accent4>
        <a:srgbClr val="007579"/>
      </a:accent4>
      <a:accent5>
        <a:srgbClr val="302A7E"/>
      </a:accent5>
      <a:accent6>
        <a:srgbClr val="6658A6"/>
      </a:accent6>
      <a:hlink>
        <a:srgbClr val="33C0CD"/>
      </a:hlink>
      <a:folHlink>
        <a:srgbClr val="33C0CD"/>
      </a:folHlink>
    </a:clrScheme>
    <a:fontScheme name="PASS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PASS 2013_SpeakerTemplate_16x9.potx</Template>
  <TotalTime>5233</TotalTime>
  <Words>1203</Words>
  <Application>Microsoft Office PowerPoint</Application>
  <PresentationFormat>On-screen Show (16:9)</PresentationFormat>
  <Paragraphs>276</Paragraphs>
  <Slides>102</Slides>
  <Notes>22</Notes>
  <HiddenSlides>9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102</vt:i4>
      </vt:variant>
    </vt:vector>
  </HeadingPairs>
  <TitlesOfParts>
    <vt:vector size="113" baseType="lpstr">
      <vt:lpstr>Arial</vt:lpstr>
      <vt:lpstr>Calibri</vt:lpstr>
      <vt:lpstr>Consolas</vt:lpstr>
      <vt:lpstr>Gill Sans</vt:lpstr>
      <vt:lpstr>Segoe UI</vt:lpstr>
      <vt:lpstr>Segoe UI (Body)</vt:lpstr>
      <vt:lpstr>Segoe UI Light</vt:lpstr>
      <vt:lpstr>Segoe UI Semibold</vt:lpstr>
      <vt:lpstr>Segoe UI Semilight</vt:lpstr>
      <vt:lpstr>PASS 2013_SpeakerTemplate_16x9</vt:lpstr>
      <vt:lpstr>1_PASS 2013_SpeakerTemplate_16x9</vt:lpstr>
      <vt:lpstr>Sentiment Prediction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Universal Insurance Holdings (UVE): Growth Story</vt:lpstr>
      <vt:lpstr>Agenda</vt:lpstr>
      <vt:lpstr>Agenda</vt:lpstr>
      <vt:lpstr>one</vt:lpstr>
      <vt:lpstr>PowerPoint Presentation</vt:lpstr>
      <vt:lpstr>PowerPoint Presentation</vt:lpstr>
      <vt:lpstr>Execution Architecture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two</vt:lpstr>
      <vt:lpstr>PowerPoint Presentation</vt:lpstr>
      <vt:lpstr>PowerPoint Presentation</vt:lpstr>
      <vt:lpstr>PowerPoint Presentation</vt:lpstr>
      <vt:lpstr>PowerPoint Presentation</vt:lpstr>
      <vt:lpstr>Details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three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four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five</vt:lpstr>
      <vt:lpstr>Summary</vt:lpstr>
      <vt:lpstr>Summary</vt:lpstr>
      <vt:lpstr>Summary</vt:lpstr>
      <vt:lpstr>Resources</vt:lpstr>
      <vt:lpstr>Resources</vt:lpstr>
      <vt:lpstr>PowerPoint Presentation</vt:lpstr>
      <vt:lpstr>PowerPoint Presentation</vt:lpstr>
      <vt:lpstr>Hiram Fleitas</vt:lpstr>
      <vt:lpstr>Palette</vt:lpstr>
      <vt:lpstr>Agenda</vt:lpstr>
      <vt:lpstr>Intro</vt:lpstr>
      <vt:lpstr>Titles are 36pt Segoe UI semibold</vt:lpstr>
      <vt:lpstr>Two points</vt:lpstr>
      <vt:lpstr>Three points</vt:lpstr>
      <vt:lpstr>Table style</vt:lpstr>
      <vt:lpstr>Slide for Developer’s Software Code</vt:lpstr>
      <vt:lpstr>Video title here, Segoe UI 40pt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RealtimeSentimentPredictionSQLServer</dc:title>
  <dc:creator>Lana Montgomery</dc:creator>
  <cp:lastModifiedBy>Hiram Fleitas</cp:lastModifiedBy>
  <cp:revision>1301</cp:revision>
  <dcterms:created xsi:type="dcterms:W3CDTF">2013-07-12T18:23:55Z</dcterms:created>
  <dcterms:modified xsi:type="dcterms:W3CDTF">2019-11-03T00:59:43Z</dcterms:modified>
  <cp:contentStatus/>
</cp:coreProperties>
</file>